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3"/>
  </p:notesMasterIdLst>
  <p:sldIdLst>
    <p:sldId id="256" r:id="rId2"/>
    <p:sldId id="259" r:id="rId3"/>
    <p:sldId id="257" r:id="rId4"/>
    <p:sldId id="260" r:id="rId5"/>
    <p:sldId id="263" r:id="rId6"/>
    <p:sldId id="264" r:id="rId7"/>
    <p:sldId id="265" r:id="rId8"/>
    <p:sldId id="266" r:id="rId9"/>
    <p:sldId id="261" r:id="rId10"/>
    <p:sldId id="267" r:id="rId11"/>
    <p:sldId id="268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4a>
</file>

<file path=ppt/media/media10.m4a>
</file>

<file path=ppt/media/media11.mp4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FFF990-A24A-45F5-B882-2AB0775E512F}" type="datetimeFigureOut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EB1CB2-70C8-4EAF-B5BD-6A52C1C3FC5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79271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AC6F1B9-FB2E-4CA9-8418-12F4FA068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BC9F367-E0A2-46FB-A5A0-37B71FB934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dirty="0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E8A2CB0-E0DD-4DCD-A8E5-756FB12BD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8403-005B-40A5-83EB-7059FD3B01A4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9BBDBFC-8BA7-4AF3-ACB2-7B23986DE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1F4F9B-78C9-442B-833A-E8B64BD46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848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BFFCCE-5789-4B01-96EF-35BA6872C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08609DB-E464-4E40-A48E-7E81F05BA9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995586-C009-4C6F-A9C7-440404293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9BDC45-86B0-47C5-9ED9-1601116CE35C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821661A-2E54-4063-A2A9-635B0B853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EACA5C-0C33-45E7-A7BB-92B61DD8C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9907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48B902C3-FFB9-437A-BECD-C9ACD77D40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D686D83-87BE-4E54-B98F-E94C4B4369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71C9CC-7BA9-4FA2-81B0-EA069FC26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6C13E-2D92-4BD5-8509-6D67CD7C4B43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190E84F-86D8-416B-BC46-B2E842798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540E2A3-9A42-4477-A3CF-9B9336C2F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8878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B1D6BF-5479-49A9-9DB8-0A2195261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00F365F-0B3A-425C-8857-EB690CC2F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1pPr>
            <a:lvl2pPr>
              <a:defRPr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2pPr>
            <a:lvl3pPr>
              <a:defRPr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3pPr>
            <a:lvl4pPr>
              <a:defRPr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4pPr>
            <a:lvl5pPr>
              <a:defRPr baseline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223FAA7-5B55-40F1-8276-7055EC123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8E294-8F86-4A66-B148-E71258C1ED2C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579628-F077-4E8C-8A31-E1478062A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4331F81-8CCD-4F1C-9093-C38942E6C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9922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A70C21-E5FF-46EC-AE3B-080D79E86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50D0F86-E6A5-4F55-B051-9DCE81B02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5D5C5F7-F98F-4139-9185-1FDD32D82B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1C86D-C8C5-460E-A218-4A84D60DD368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4409D80-0E4D-4806-B9A3-3469D9FEF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881B55F-F762-413A-A29C-20ECE08E6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1434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F93B28-2D39-4508-AD12-2C3D1E460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D4D5C2-ADA1-4DF4-898B-A07F2B0ABC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0E3CF050-508F-4A78-A26D-54EC84E567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E779123-EDA1-43C7-A796-3F1CD57B3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DF8CA-7010-40D9-8FD3-2F5F31B8837F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A468838-CFBD-4FEC-9D4C-09C7F1FD8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F86809D-1AB1-440E-BF16-CB924A887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3809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DBF547-9E0B-420F-8B6E-CEB1DFAE0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FDC5C72-997C-43FE-A319-90C96B2EA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B11CAB8-11ED-4EB7-8EF2-998CA72350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04ECE350-CDF3-405F-8DC6-E550243F65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4614F12-8C4B-4FCF-9666-B39E828443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C1E1F88-E22E-4756-8479-9274B880A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0A6B7-EBF7-45E4-BC84-38E40F41438D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6B94D84-7D81-409E-A175-70569180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CC83C18-BB3C-4F62-B357-1CC0E699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7648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CBB232-EC8A-4E53-B31F-C26DAEA99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B56049-DE3C-4DFF-9128-D47A80DBF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4229A-D95C-4150-A61F-C658F5D401CE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E59338C-165A-4E5F-82CB-8AF242E0D2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F6D5CA7-700B-4E95-8C77-7C39D355B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4428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6E1AC56-2A10-46C7-9127-71A4E3F17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1BFE49-2C12-412C-AF38-E2BED8661E2D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4566C46-E999-47C3-96EF-CCE00A69C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C75939C-DE59-41D1-8711-5C4044669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1200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AD3E6DD-2122-4C62-8B9D-477FCF4DF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D971855-6300-41DF-8857-C48FDEB86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FFD96DD-1111-4253-90E1-5E818DD786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143F460-9265-4C58-97B0-EB5E4037A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0E0C0-BF44-4E3E-8F60-651D8199F59A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00D6EB0-55D9-42B0-8B17-84F11C6A7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371A74B-E110-4706-92E3-3C36C7E70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4916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BB6D2B-5BCB-41E5-AA94-AC8022823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AC823582-81AD-481A-8EDB-992EF20157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38400A3-560C-4F14-ABCD-0FA785ADBC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2F9E1F7-B182-4AC5-A5B4-E94F04222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0E5C3-44B8-49E7-B562-B5869B57C352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78F8DD4-167D-459F-B915-29D2DC25C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907391B-B4BC-464C-8F2D-4514E44F5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82782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4DCA161-1204-4CD1-85CC-5EAA1D99D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B8C92F-7B46-4168-9A52-0C46A37FD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62BFCDE-6D26-48DD-8693-71CD63849D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0BBA41-A1E7-4466-80DE-290E6CDC788E}" type="datetime1">
              <a:rPr lang="zh-TW" altLang="en-US" smtClean="0"/>
              <a:t>2024/1/10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4CA3CC3-3F5F-45B3-A1E7-C941867CC7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14F78AF-1844-4177-899D-72F2555509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27579F-189E-43FC-821C-3CB7C4EDA18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138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7" Type="http://schemas.openxmlformats.org/officeDocument/2006/relationships/image" Target="../media/image1.png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jpeg"/><Relationship Id="rId4" Type="http://schemas.openxmlformats.org/officeDocument/2006/relationships/hyperlink" Target="https://www.wenyen.idv.tw/2018/03/program-androidstudio-20180321-simple-quiz-game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BE98E4-0D29-4ED2-A4B0-908AAFFF88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Android </a:t>
            </a:r>
            <a:r>
              <a:rPr lang="zh-TW" altLang="en-US" dirty="0"/>
              <a:t>期末報告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8CF70008-8C69-465F-A23D-C1115B2806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112321502</a:t>
            </a:r>
            <a:r>
              <a:rPr lang="zh-TW" altLang="en-US" dirty="0"/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陳宇鴻</a:t>
            </a:r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377F71A0-5228-42F0-8935-433A1EE84F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430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15"/>
    </mc:Choice>
    <mc:Fallback>
      <p:transition spd="slow" advTm="84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D60891E-E841-4127-A04A-819E8E186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新學到的知識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8C352CA8-81C8-4DCF-83AA-CA9C20C57A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99288" y="1603883"/>
            <a:ext cx="6266688" cy="1633093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BBB003C-3473-422D-8D59-7205784AC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10</a:t>
            </a:fld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223FFC2-6236-4075-99AF-FD0F1E467322}"/>
              </a:ext>
            </a:extLst>
          </p:cNvPr>
          <p:cNvSpPr txBox="1"/>
          <p:nvPr/>
        </p:nvSpPr>
        <p:spPr>
          <a:xfrm>
            <a:off x="643252" y="3849636"/>
            <a:ext cx="48554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可以使用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putExtra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 將現在這個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的資料利用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intent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直接傳送到另一個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，然後另一個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class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可以使用</a:t>
            </a:r>
            <a:r>
              <a:rPr lang="en-US" altLang="zh-TW" sz="2400" dirty="0" err="1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getXXXExtra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來接收指令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1C9877C-C0AC-47DC-B2EB-D93F895C57F4}"/>
              </a:ext>
            </a:extLst>
          </p:cNvPr>
          <p:cNvSpPr/>
          <p:nvPr/>
        </p:nvSpPr>
        <p:spPr>
          <a:xfrm>
            <a:off x="228600" y="2191829"/>
            <a:ext cx="4855464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104CCD8A-9437-4780-8AD6-E27DF1F6D5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1427" y="4386402"/>
            <a:ext cx="6330573" cy="780910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E546D2F5-E16F-413F-AD5F-1F9AA080B128}"/>
              </a:ext>
            </a:extLst>
          </p:cNvPr>
          <p:cNvSpPr/>
          <p:nvPr/>
        </p:nvSpPr>
        <p:spPr>
          <a:xfrm>
            <a:off x="6973824" y="4731137"/>
            <a:ext cx="4855464" cy="457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ln>
                <a:solidFill>
                  <a:srgbClr val="FF0000"/>
                </a:solidFill>
              </a:ln>
              <a:noFill/>
            </a:endParaRPr>
          </a:p>
        </p:txBody>
      </p:sp>
      <p:pic>
        <p:nvPicPr>
          <p:cNvPr id="12" name="音訊 11">
            <a:hlinkClick r:id="" action="ppaction://media"/>
            <a:extLst>
              <a:ext uri="{FF2B5EF4-FFF2-40B4-BE49-F238E27FC236}">
                <a16:creationId xmlns:a16="http://schemas.microsoft.com/office/drawing/2014/main" id="{F8BD5B60-4BAB-4DD9-8B1E-D34FBF6CD3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448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84"/>
    </mc:Choice>
    <mc:Fallback>
      <p:transition spd="slow" advTm="529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1" x="12039600" y="3094038"/>
          <p14:tracePt t="550" x="11911013" y="3059113"/>
          <p14:tracePt t="556" x="11750675" y="3033713"/>
          <p14:tracePt t="565" x="11580813" y="2990850"/>
          <p14:tracePt t="571" x="11360150" y="2949575"/>
          <p14:tracePt t="579" x="10993438" y="2897188"/>
          <p14:tracePt t="586" x="10790238" y="2820988"/>
          <p14:tracePt t="593" x="10620375" y="2778125"/>
          <p14:tracePt t="601" x="10374313" y="2668588"/>
          <p14:tracePt t="608" x="9736138" y="2447925"/>
          <p14:tracePt t="616" x="9523413" y="2371725"/>
          <p14:tracePt t="632" x="9175750" y="2260600"/>
          <p14:tracePt t="639" x="8658225" y="2116138"/>
          <p14:tracePt t="646" x="8555038" y="2082800"/>
          <p14:tracePt t="654" x="8283575" y="2005013"/>
          <p14:tracePt t="661" x="8113713" y="1971675"/>
          <p14:tracePt t="669" x="8004175" y="1946275"/>
          <p14:tracePt t="676" x="7885113" y="1911350"/>
          <p14:tracePt t="683" x="7766050" y="1878013"/>
          <p14:tracePt t="691" x="7680325" y="1827213"/>
          <p14:tracePt t="698" x="7586663" y="1793875"/>
          <p14:tracePt t="706" x="7510463" y="1766888"/>
          <p14:tracePt t="713" x="7426325" y="1733550"/>
          <p14:tracePt t="721" x="7358063" y="1690688"/>
          <p14:tracePt t="728" x="7256463" y="1631950"/>
          <p14:tracePt t="745" x="7246938" y="1622425"/>
          <p14:tracePt t="751" x="7229475" y="1606550"/>
          <p14:tracePt t="759" x="7213600" y="1597025"/>
          <p14:tracePt t="766" x="7196138" y="1589088"/>
          <p14:tracePt t="782" x="7178675" y="1571625"/>
          <p14:tracePt t="789" x="7170738" y="1571625"/>
          <p14:tracePt t="804" x="7162800" y="1571625"/>
          <p14:tracePt t="1055" x="7145338" y="1571625"/>
          <p14:tracePt t="1059" x="7102475" y="1589088"/>
          <p14:tracePt t="1066" x="6924675" y="1700213"/>
          <p14:tracePt t="1074" x="6797675" y="1801813"/>
          <p14:tracePt t="1081" x="6448425" y="2047875"/>
          <p14:tracePt t="1088" x="6219825" y="2174875"/>
          <p14:tracePt t="1096" x="6065838" y="2243138"/>
          <p14:tracePt t="1103" x="5862638" y="2303463"/>
          <p14:tracePt t="1111" x="5462588" y="2303463"/>
          <p14:tracePt t="1127" x="5216525" y="2278063"/>
          <p14:tracePt t="1134" x="4833938" y="2149475"/>
          <p14:tracePt t="1141" x="4706938" y="2108200"/>
          <p14:tracePt t="1148" x="4468813" y="2022475"/>
          <p14:tracePt t="1156" x="4095750" y="1895475"/>
          <p14:tracePt t="1165" x="3976688" y="1852613"/>
          <p14:tracePt t="1171" x="3703638" y="1784350"/>
          <p14:tracePt t="1178" x="3441700" y="1700213"/>
          <p14:tracePt t="1187" x="3219450" y="1665288"/>
          <p14:tracePt t="1194" x="3160713" y="1657350"/>
          <p14:tracePt t="1202" x="3024188" y="1639888"/>
          <p14:tracePt t="1209" x="2897188" y="1639888"/>
          <p14:tracePt t="1216" x="2820988" y="1614488"/>
          <p14:tracePt t="1224" x="2760663" y="1606550"/>
          <p14:tracePt t="1231" x="2719388" y="1606550"/>
          <p14:tracePt t="1238" x="2676525" y="1606550"/>
          <p14:tracePt t="1246" x="2659063" y="1589088"/>
          <p14:tracePt t="1254" x="2651125" y="1589088"/>
          <p14:tracePt t="1261" x="2651125" y="1581150"/>
          <p14:tracePt t="1286" x="2641600" y="1581150"/>
          <p14:tracePt t="1291" x="2641600" y="1571625"/>
          <p14:tracePt t="1413" x="2641600" y="1555750"/>
          <p14:tracePt t="1428" x="2641600" y="1546225"/>
          <p14:tracePt t="1595" x="2633663" y="1546225"/>
          <p14:tracePt t="1601" x="2600325" y="1546225"/>
          <p14:tracePt t="1606" x="2574925" y="1546225"/>
          <p14:tracePt t="1613" x="2557463" y="1546225"/>
          <p14:tracePt t="1631" x="2540000" y="1546225"/>
          <p14:tracePt t="1636" x="2532063" y="1546225"/>
          <p14:tracePt t="1652" x="2524125" y="1546225"/>
          <p14:tracePt t="1659" x="2506663" y="1546225"/>
          <p14:tracePt t="1667" x="2489200" y="1546225"/>
          <p14:tracePt t="1674" x="2471738" y="1546225"/>
          <p14:tracePt t="1681" x="2463800" y="1546225"/>
          <p14:tracePt t="1689" x="2438400" y="1546225"/>
          <p14:tracePt t="1697" x="2430463" y="1546225"/>
          <p14:tracePt t="1704" x="2405063" y="1546225"/>
          <p14:tracePt t="1720" x="2395538" y="1546225"/>
          <p14:tracePt t="1745" x="2379663" y="1546225"/>
          <p14:tracePt t="1757" x="2370138" y="1546225"/>
          <p14:tracePt t="1780" x="2352675" y="1546225"/>
          <p14:tracePt t="1804" x="2344738" y="1546225"/>
          <p14:tracePt t="1809" x="2319338" y="1546225"/>
          <p14:tracePt t="1816" x="2311400" y="1546225"/>
          <p14:tracePt t="1832" x="2301875" y="1546225"/>
          <p14:tracePt t="1839" x="2293938" y="1563688"/>
          <p14:tracePt t="1846" x="2260600" y="1589088"/>
          <p14:tracePt t="1853" x="2235200" y="1614488"/>
          <p14:tracePt t="1861" x="2208213" y="1631950"/>
          <p14:tracePt t="1869" x="2166938" y="1682750"/>
          <p14:tracePt t="1876" x="2116138" y="1708150"/>
          <p14:tracePt t="1884" x="2065338" y="1758950"/>
          <p14:tracePt t="1891" x="2005013" y="1809750"/>
          <p14:tracePt t="1898" x="1962150" y="1835150"/>
          <p14:tracePt t="1906" x="1893888" y="1860550"/>
          <p14:tracePt t="1914" x="1860550" y="1878013"/>
          <p14:tracePt t="1921" x="1801813" y="1895475"/>
          <p14:tracePt t="1936" x="1758950" y="1911350"/>
          <p14:tracePt t="1944" x="1682750" y="1928813"/>
          <p14:tracePt t="1951" x="1622425" y="1938338"/>
          <p14:tracePt t="1959" x="1571625" y="1963738"/>
          <p14:tracePt t="1966" x="1546225" y="1963738"/>
          <p14:tracePt t="1974" x="1528763" y="1971675"/>
          <p14:tracePt t="1981" x="1512888" y="1971675"/>
          <p14:tracePt t="1989" x="1503363" y="1971675"/>
          <p14:tracePt t="1996" x="1495425" y="1971675"/>
          <p14:tracePt t="2004" x="1477963" y="1979613"/>
          <p14:tracePt t="2199" x="1470025" y="1979613"/>
          <p14:tracePt t="2215" x="1462088" y="1997075"/>
          <p14:tracePt t="2238" x="1444625" y="2005013"/>
          <p14:tracePt t="2244" x="1427163" y="2022475"/>
          <p14:tracePt t="2276" x="1409700" y="2030413"/>
          <p14:tracePt t="2299" x="1401763" y="2030413"/>
          <p14:tracePt t="2434" x="1376363" y="2030413"/>
          <p14:tracePt t="2439" x="1368425" y="2030413"/>
          <p14:tracePt t="2447" x="1358900" y="2030413"/>
          <p14:tracePt t="2454" x="1343025" y="2030413"/>
          <p14:tracePt t="2461" x="1333500" y="2030413"/>
          <p14:tracePt t="2478" x="1325563" y="2030413"/>
          <p14:tracePt t="2484" x="1300163" y="2022475"/>
          <p14:tracePt t="2491" x="1257300" y="2022475"/>
          <p14:tracePt t="2499" x="1249363" y="2022475"/>
          <p14:tracePt t="2507" x="1223963" y="2022475"/>
          <p14:tracePt t="2514" x="1181100" y="2022475"/>
          <p14:tracePt t="2521" x="1155700" y="2022475"/>
          <p14:tracePt t="2528" x="1095375" y="2022475"/>
          <p14:tracePt t="2536" x="1036638" y="2022475"/>
          <p14:tracePt t="2544" x="993775" y="2022475"/>
          <p14:tracePt t="2551" x="942975" y="2039938"/>
          <p14:tracePt t="2559" x="917575" y="2039938"/>
          <p14:tracePt t="2566" x="909638" y="2039938"/>
          <p14:tracePt t="2574" x="900113" y="2039938"/>
          <p14:tracePt t="2598" x="884238" y="2039938"/>
          <p14:tracePt t="2665" x="884238" y="2055813"/>
          <p14:tracePt t="2672" x="884238" y="2073275"/>
          <p14:tracePt t="2679" x="884238" y="2098675"/>
          <p14:tracePt t="2686" x="884238" y="2116138"/>
          <p14:tracePt t="2694" x="884238" y="2133600"/>
          <p14:tracePt t="2702" x="884238" y="2149475"/>
          <p14:tracePt t="2709" x="884238" y="2174875"/>
          <p14:tracePt t="2717" x="884238" y="2184400"/>
          <p14:tracePt t="2724" x="884238" y="2192338"/>
          <p14:tracePt t="2974" x="892175" y="2192338"/>
          <p14:tracePt t="2979" x="892175" y="2184400"/>
          <p14:tracePt t="2987" x="900113" y="2184400"/>
          <p14:tracePt t="2994" x="909638" y="2174875"/>
          <p14:tracePt t="3001" x="917575" y="2159000"/>
          <p14:tracePt t="3008" x="917575" y="2149475"/>
          <p14:tracePt t="3024" x="950913" y="2141538"/>
          <p14:tracePt t="3031" x="960438" y="2108200"/>
          <p14:tracePt t="3038" x="968375" y="2108200"/>
          <p14:tracePt t="3046" x="985838" y="2098675"/>
          <p14:tracePt t="3053" x="993775" y="2082800"/>
          <p14:tracePt t="3061" x="1011238" y="2065338"/>
          <p14:tracePt t="3068" x="1019175" y="2065338"/>
          <p14:tracePt t="3076" x="1028700" y="2047875"/>
          <p14:tracePt t="3084" x="1044575" y="2047875"/>
          <p14:tracePt t="3092" x="1044575" y="2039938"/>
          <p14:tracePt t="3099" x="1062038" y="2030413"/>
          <p14:tracePt t="3106" x="1079500" y="2030413"/>
          <p14:tracePt t="3114" x="1087438" y="2014538"/>
          <p14:tracePt t="3129" x="1095375" y="2014538"/>
          <p14:tracePt t="3145" x="1095375" y="2005013"/>
          <p14:tracePt t="3151" x="1112838" y="2005013"/>
          <p14:tracePt t="3371" x="1112838" y="1997075"/>
          <p14:tracePt t="3385" x="1104900" y="1997075"/>
          <p14:tracePt t="3399" x="1087438" y="2005013"/>
          <p14:tracePt t="3422" x="1087438" y="2022475"/>
          <p14:tracePt t="3428" x="1087438" y="2030413"/>
          <p14:tracePt t="3436" x="1069975" y="2030413"/>
          <p14:tracePt t="3444" x="1069975" y="2039938"/>
          <p14:tracePt t="3466" x="1069975" y="2055813"/>
          <p14:tracePt t="3566" x="1079500" y="2055813"/>
          <p14:tracePt t="3580" x="1112838" y="2055813"/>
          <p14:tracePt t="3594" x="1138238" y="2055813"/>
          <p14:tracePt t="3602" x="1147763" y="2055813"/>
          <p14:tracePt t="3608" x="1163638" y="2047875"/>
          <p14:tracePt t="3616" x="1189038" y="2047875"/>
          <p14:tracePt t="3623" x="1198563" y="2039938"/>
          <p14:tracePt t="3631" x="1206500" y="2039938"/>
          <p14:tracePt t="3638" x="1223963" y="2039938"/>
          <p14:tracePt t="3646" x="1223963" y="2022475"/>
          <p14:tracePt t="3661" x="1239838" y="2022475"/>
          <p14:tracePt t="3693" x="1257300" y="2014538"/>
          <p14:tracePt t="3715" x="1265238" y="2005013"/>
          <p14:tracePt t="3729" x="1274763" y="1989138"/>
          <p14:tracePt t="3754" x="1290638" y="1989138"/>
          <p14:tracePt t="3759" x="1290638" y="1979613"/>
          <p14:tracePt t="3790" x="1308100" y="1979613"/>
          <p14:tracePt t="3796" x="1325563" y="1979613"/>
          <p14:tracePt t="3812" x="1343025" y="1979613"/>
          <p14:tracePt t="3819" x="1368425" y="1997075"/>
          <p14:tracePt t="3826" x="1384300" y="1997075"/>
          <p14:tracePt t="3834" x="1419225" y="2005013"/>
          <p14:tracePt t="3841" x="1444625" y="2022475"/>
          <p14:tracePt t="3849" x="1487488" y="2022475"/>
          <p14:tracePt t="3856" x="1512888" y="2039938"/>
          <p14:tracePt t="3863" x="1554163" y="2039938"/>
          <p14:tracePt t="3871" x="1597025" y="2047875"/>
          <p14:tracePt t="3878" x="1622425" y="2065338"/>
          <p14:tracePt t="3894" x="1647825" y="2073275"/>
          <p14:tracePt t="3901" x="1682750" y="2073275"/>
          <p14:tracePt t="3908" x="1698625" y="2082800"/>
          <p14:tracePt t="3916" x="1716088" y="2082800"/>
          <p14:tracePt t="4017" x="1708150" y="2082800"/>
          <p14:tracePt t="4021" x="1690688" y="2055813"/>
          <p14:tracePt t="4037" x="1673225" y="2047875"/>
          <p14:tracePt t="4044" x="1647825" y="2047875"/>
          <p14:tracePt t="4051" x="1639888" y="2047875"/>
          <p14:tracePt t="4058" x="1614488" y="2047875"/>
          <p14:tracePt t="4066" x="1589088" y="2047875"/>
          <p14:tracePt t="4074" x="1563688" y="2047875"/>
          <p14:tracePt t="4081" x="1538288" y="2073275"/>
          <p14:tracePt t="4088" x="1520825" y="2090738"/>
          <p14:tracePt t="4096" x="1512888" y="2090738"/>
          <p14:tracePt t="4112" x="1512888" y="2098675"/>
          <p14:tracePt t="4119" x="1512888" y="2108200"/>
          <p14:tracePt t="4126" x="1503363" y="2141538"/>
          <p14:tracePt t="4133" x="1503363" y="2184400"/>
          <p14:tracePt t="4141" x="1503363" y="2200275"/>
          <p14:tracePt t="4148" x="1503363" y="2209800"/>
          <p14:tracePt t="4156" x="1503363" y="2235200"/>
          <p14:tracePt t="4164" x="1503363" y="2243138"/>
          <p14:tracePt t="4171" x="1503363" y="2268538"/>
          <p14:tracePt t="4178" x="1520825" y="2293938"/>
          <p14:tracePt t="4186" x="1528763" y="2319338"/>
          <p14:tracePt t="4194" x="1554163" y="2344738"/>
          <p14:tracePt t="4201" x="1571625" y="2379663"/>
          <p14:tracePt t="4217" x="1597025" y="2387600"/>
          <p14:tracePt t="4224" x="1639888" y="2405063"/>
          <p14:tracePt t="4231" x="1665288" y="2422525"/>
          <p14:tracePt t="4238" x="1708150" y="2430463"/>
          <p14:tracePt t="4246" x="1741488" y="2447925"/>
          <p14:tracePt t="4254" x="1749425" y="2447925"/>
          <p14:tracePt t="4261" x="1766888" y="2447925"/>
          <p14:tracePt t="4405" x="1766888" y="2438400"/>
          <p14:tracePt t="4412" x="1766888" y="2405063"/>
          <p14:tracePt t="4418" x="1784350" y="2379663"/>
          <p14:tracePt t="4425" x="1801813" y="2354263"/>
          <p14:tracePt t="4434" x="1809750" y="2336800"/>
          <p14:tracePt t="4441" x="1827213" y="2319338"/>
          <p14:tracePt t="4449" x="1852613" y="2268538"/>
          <p14:tracePt t="4456" x="1868488" y="2252663"/>
          <p14:tracePt t="4464" x="1893888" y="2200275"/>
          <p14:tracePt t="4471" x="1946275" y="2149475"/>
          <p14:tracePt t="4478" x="1997075" y="2098675"/>
          <p14:tracePt t="4486" x="2055813" y="2047875"/>
          <p14:tracePt t="4493" x="2116138" y="1979613"/>
          <p14:tracePt t="4501" x="2174875" y="1903413"/>
          <p14:tracePt t="4509" x="2251075" y="1844675"/>
          <p14:tracePt t="4516" x="2301875" y="1819275"/>
          <p14:tracePt t="4524" x="2370138" y="1758950"/>
          <p14:tracePt t="4539" x="2438400" y="1741488"/>
          <p14:tracePt t="4546" x="2497138" y="1733550"/>
          <p14:tracePt t="4553" x="2574925" y="1708150"/>
          <p14:tracePt t="4561" x="2633663" y="1690688"/>
          <p14:tracePt t="4569" x="2709863" y="1690688"/>
          <p14:tracePt t="4576" x="2770188" y="1690688"/>
          <p14:tracePt t="4584" x="2811463" y="1690688"/>
          <p14:tracePt t="4591" x="2879725" y="1690688"/>
          <p14:tracePt t="4598" x="2922588" y="1690688"/>
          <p14:tracePt t="4606" x="2965450" y="1690688"/>
          <p14:tracePt t="4613" x="2990850" y="1690688"/>
          <p14:tracePt t="4621" x="3008313" y="1690688"/>
          <p14:tracePt t="4636" x="3024188" y="1690688"/>
          <p14:tracePt t="4698" x="3033713" y="1690688"/>
          <p14:tracePt t="4705" x="3041650" y="1690688"/>
          <p14:tracePt t="4711" x="3084513" y="1690688"/>
          <p14:tracePt t="4718" x="3135313" y="1716088"/>
          <p14:tracePt t="4726" x="3194050" y="1725613"/>
          <p14:tracePt t="4733" x="3313113" y="1766888"/>
          <p14:tracePt t="4741" x="3449638" y="1809750"/>
          <p14:tracePt t="4757" x="3543300" y="1827213"/>
          <p14:tracePt t="4763" x="3771900" y="1885950"/>
          <p14:tracePt t="4771" x="4035425" y="1971675"/>
          <p14:tracePt t="4779" x="4265613" y="2047875"/>
          <p14:tracePt t="4786" x="4384675" y="2082800"/>
          <p14:tracePt t="4794" x="4613275" y="2149475"/>
          <p14:tracePt t="4801" x="4765675" y="2200275"/>
          <p14:tracePt t="4808" x="4894263" y="2235200"/>
          <p14:tracePt t="4816" x="5013325" y="2260600"/>
          <p14:tracePt t="4823" x="5140325" y="2268538"/>
          <p14:tracePt t="4831" x="5208588" y="2268538"/>
          <p14:tracePt t="4838" x="5233988" y="2268538"/>
          <p14:tracePt t="4846" x="5249863" y="2268538"/>
          <p14:tracePt t="4988" x="5267325" y="2268538"/>
          <p14:tracePt t="4989" x="5267325" y="2286000"/>
          <p14:tracePt t="4996" x="5292725" y="2311400"/>
          <p14:tracePt t="5003" x="5327650" y="2328863"/>
          <p14:tracePt t="5019" x="5353050" y="2354263"/>
          <p14:tracePt t="5026" x="5378450" y="2379663"/>
          <p14:tracePt t="5033" x="5403850" y="2397125"/>
          <p14:tracePt t="5041" x="5437188" y="2422525"/>
          <p14:tracePt t="5049" x="5462588" y="2447925"/>
          <p14:tracePt t="5057" x="5472113" y="2455863"/>
          <p14:tracePt t="5063" x="5497513" y="2481263"/>
          <p14:tracePt t="5071" x="5497513" y="2524125"/>
          <p14:tracePt t="5078" x="5505450" y="2574925"/>
          <p14:tracePt t="5086" x="5505450" y="2643188"/>
          <p14:tracePt t="5094" x="5421313" y="2752725"/>
          <p14:tracePt t="5101" x="5353050" y="2830513"/>
          <p14:tracePt t="5108" x="5276850" y="2889250"/>
          <p14:tracePt t="5116" x="5191125" y="2922588"/>
          <p14:tracePt t="5123" x="5132388" y="2940050"/>
          <p14:tracePt t="5131" x="4987925" y="2940050"/>
          <p14:tracePt t="5139" x="4902200" y="2932113"/>
          <p14:tracePt t="5146" x="4630738" y="2881313"/>
          <p14:tracePt t="5154" x="4400550" y="2805113"/>
          <p14:tracePt t="5161" x="4230688" y="2770188"/>
          <p14:tracePt t="5169" x="4095750" y="2701925"/>
          <p14:tracePt t="5176" x="3916363" y="2608263"/>
          <p14:tracePt t="5191" x="3832225" y="2574925"/>
          <p14:tracePt t="5198" x="3756025" y="2524125"/>
          <p14:tracePt t="5206" x="3729038" y="2498725"/>
          <p14:tracePt t="5214" x="3678238" y="2463800"/>
          <p14:tracePt t="5221" x="3662363" y="2455863"/>
          <p14:tracePt t="5228" x="3662363" y="2430463"/>
          <p14:tracePt t="5236" x="3662363" y="2413000"/>
          <p14:tracePt t="5244" x="3652838" y="2405063"/>
          <p14:tracePt t="5252" x="3652838" y="2379663"/>
          <p14:tracePt t="5258" x="3652838" y="2371725"/>
          <p14:tracePt t="5266" x="3652838" y="2344738"/>
          <p14:tracePt t="5273" x="3652838" y="2336800"/>
          <p14:tracePt t="5281" x="3652838" y="2328863"/>
          <p14:tracePt t="5288" x="3670300" y="2303463"/>
          <p14:tracePt t="5304" x="3678238" y="2286000"/>
          <p14:tracePt t="5311" x="3678238" y="2243138"/>
          <p14:tracePt t="5318" x="3695700" y="2235200"/>
          <p14:tracePt t="5326" x="3695700" y="2227263"/>
          <p14:tracePt t="5334" x="3695700" y="2209800"/>
          <p14:tracePt t="5341" x="3703638" y="2200275"/>
          <p14:tracePt t="5350" x="3703638" y="2192338"/>
          <p14:tracePt t="5356" x="3703638" y="2174875"/>
          <p14:tracePt t="5365" x="3703638" y="2166938"/>
          <p14:tracePt t="5371" x="3703638" y="2159000"/>
          <p14:tracePt t="5395" x="3703638" y="2141538"/>
          <p14:tracePt t="5409" x="3703638" y="2124075"/>
          <p14:tracePt t="5416" x="3695700" y="2098675"/>
          <p14:tracePt t="5424" x="3687763" y="2082800"/>
          <p14:tracePt t="5431" x="3678238" y="2082800"/>
          <p14:tracePt t="5439" x="3662363" y="2065338"/>
          <p14:tracePt t="5446" x="3644900" y="2047875"/>
          <p14:tracePt t="5454" x="3627438" y="2022475"/>
          <p14:tracePt t="5461" x="3602038" y="2022475"/>
          <p14:tracePt t="5469" x="3576638" y="2005013"/>
          <p14:tracePt t="5476" x="3559175" y="1989138"/>
          <p14:tracePt t="5484" x="3559175" y="1979613"/>
          <p14:tracePt t="5492" x="3525838" y="1946275"/>
          <p14:tracePt t="5499" x="3517900" y="1946275"/>
          <p14:tracePt t="5506" x="3492500" y="1928813"/>
          <p14:tracePt t="5522" x="3482975" y="1911350"/>
          <p14:tracePt t="5529" x="3449638" y="1903413"/>
          <p14:tracePt t="5536" x="3424238" y="1878013"/>
          <p14:tracePt t="5544" x="3398838" y="1870075"/>
          <p14:tracePt t="5551" x="3355975" y="1835150"/>
          <p14:tracePt t="5559" x="3330575" y="1801813"/>
          <p14:tracePt t="5566" x="3297238" y="1793875"/>
          <p14:tracePt t="5574" x="3270250" y="1776413"/>
          <p14:tracePt t="5581" x="3244850" y="1751013"/>
          <p14:tracePt t="5589" x="3219450" y="1733550"/>
          <p14:tracePt t="5596" x="3194050" y="1725613"/>
          <p14:tracePt t="5604" x="3186113" y="1716088"/>
          <p14:tracePt t="5611" x="3168650" y="1716088"/>
          <p14:tracePt t="5626" x="3160713" y="1700213"/>
          <p14:tracePt t="5634" x="3127375" y="1690688"/>
          <p14:tracePt t="5648" x="3109913" y="1682750"/>
          <p14:tracePt t="5664" x="3092450" y="1682750"/>
          <p14:tracePt t="5764" x="3074988" y="1682750"/>
          <p14:tracePt t="5785" x="3059113" y="1665288"/>
          <p14:tracePt t="5839" x="3041650" y="1665288"/>
          <p14:tracePt t="5854" x="3041650" y="1657350"/>
          <p14:tracePt t="5878" x="3024188" y="1657350"/>
          <p14:tracePt t="5915" x="3008313" y="1657350"/>
          <p14:tracePt t="5990" x="3008313" y="1639888"/>
          <p14:tracePt t="6019" x="2990850" y="1639888"/>
          <p14:tracePt t="6048" x="2982913" y="1639888"/>
          <p14:tracePt t="6071" x="2973388" y="1639888"/>
          <p14:tracePt t="6101" x="2955925" y="1639888"/>
          <p14:tracePt t="6183" x="2940050" y="1639888"/>
          <p14:tracePt t="6365" x="2940050" y="1622425"/>
          <p14:tracePt t="6477" x="2940050" y="1631950"/>
          <p14:tracePt t="6482" x="2940050" y="1657350"/>
          <p14:tracePt t="6489" x="2947988" y="1725613"/>
          <p14:tracePt t="6496" x="2965450" y="1819275"/>
          <p14:tracePt t="6503" x="2998788" y="1928813"/>
          <p14:tracePt t="6511" x="3041650" y="2022475"/>
          <p14:tracePt t="6518" x="3074988" y="2108200"/>
          <p14:tracePt t="6526" x="3109913" y="2184400"/>
          <p14:tracePt t="6534" x="3135313" y="2235200"/>
          <p14:tracePt t="6541" x="3178175" y="2303463"/>
          <p14:tracePt t="6550" x="3211513" y="2344738"/>
          <p14:tracePt t="6557" x="3228975" y="2397125"/>
          <p14:tracePt t="6564" x="3236913" y="2413000"/>
          <p14:tracePt t="6571" x="3254375" y="2422525"/>
          <p14:tracePt t="6578" x="3262313" y="2430463"/>
          <p14:tracePt t="7008" x="3236913" y="2430463"/>
          <p14:tracePt t="7014" x="3194050" y="2455863"/>
          <p14:tracePt t="7021" x="3143250" y="2455863"/>
          <p14:tracePt t="7029" x="3067050" y="2463800"/>
          <p14:tracePt t="7036" x="3008313" y="2463800"/>
          <p14:tracePt t="7044" x="2863850" y="2489200"/>
          <p14:tracePt t="7051" x="2778125" y="2489200"/>
          <p14:tracePt t="7067" x="2668588" y="2498725"/>
          <p14:tracePt t="7073" x="2565400" y="2498725"/>
          <p14:tracePt t="7081" x="2430463" y="2524125"/>
          <p14:tracePt t="7088" x="2225675" y="2549525"/>
          <p14:tracePt t="7096" x="2098675" y="2549525"/>
          <p14:tracePt t="7104" x="2012950" y="2549525"/>
          <p14:tracePt t="7111" x="1860550" y="2549525"/>
          <p14:tracePt t="7118" x="1776413" y="2549525"/>
          <p14:tracePt t="7126" x="1673225" y="2532063"/>
          <p14:tracePt t="7134" x="1614488" y="2516188"/>
          <p14:tracePt t="7141" x="1538288" y="2506663"/>
          <p14:tracePt t="7148" x="1503363" y="2473325"/>
          <p14:tracePt t="7156" x="1470025" y="2473325"/>
          <p14:tracePt t="7163" x="1427163" y="2438400"/>
          <p14:tracePt t="7171" x="1376363" y="2430463"/>
          <p14:tracePt t="7178" x="1343025" y="2413000"/>
          <p14:tracePt t="7186" x="1308100" y="2387600"/>
          <p14:tracePt t="7194" x="1282700" y="2371725"/>
          <p14:tracePt t="7201" x="1257300" y="2344738"/>
          <p14:tracePt t="7208" x="1239838" y="2328863"/>
          <p14:tracePt t="7216" x="1223963" y="2319338"/>
          <p14:tracePt t="7223" x="1223963" y="2303463"/>
          <p14:tracePt t="7231" x="1206500" y="2293938"/>
          <p14:tracePt t="7238" x="1206500" y="2268538"/>
          <p14:tracePt t="7256" x="1206500" y="2252663"/>
          <p14:tracePt t="7262" x="1206500" y="2200275"/>
          <p14:tracePt t="7269" x="1231900" y="2124075"/>
          <p14:tracePt t="7276" x="1308100" y="2030413"/>
          <p14:tracePt t="7284" x="1368425" y="1971675"/>
          <p14:tracePt t="7291" x="1435100" y="1885950"/>
          <p14:tracePt t="7299" x="1487488" y="1835150"/>
          <p14:tracePt t="7306" x="1639888" y="1758950"/>
          <p14:tracePt t="7314" x="1698625" y="1741488"/>
          <p14:tracePt t="7321" x="1852613" y="1741488"/>
          <p14:tracePt t="7328" x="2005013" y="1741488"/>
          <p14:tracePt t="7336" x="2200275" y="1801813"/>
          <p14:tracePt t="7343" x="2506663" y="1938338"/>
          <p14:tracePt t="7351" x="2752725" y="2073275"/>
          <p14:tracePt t="7368" x="3244850" y="2438400"/>
          <p14:tracePt t="7374" x="3543300" y="2701925"/>
          <p14:tracePt t="7382" x="3789363" y="3025775"/>
          <p14:tracePt t="7389" x="4044950" y="3373438"/>
          <p14:tracePt t="7396" x="4222750" y="3662363"/>
          <p14:tracePt t="7404" x="4400550" y="3917950"/>
          <p14:tracePt t="7411" x="4451350" y="3986213"/>
          <p14:tracePt t="7418" x="4486275" y="4070350"/>
          <p14:tracePt t="7426" x="4503738" y="4146550"/>
          <p14:tracePt t="7434" x="4503738" y="4171950"/>
          <p14:tracePt t="7441" x="4503738" y="4181475"/>
          <p14:tracePt t="7449" x="4503738" y="4189413"/>
          <p14:tracePt t="7456" x="4494213" y="4206875"/>
          <p14:tracePt t="7480" x="4476750" y="4206875"/>
          <p14:tracePt t="7486" x="4468813" y="4206875"/>
          <p14:tracePt t="7494" x="4460875" y="4197350"/>
          <p14:tracePt t="7502" x="4443413" y="4171950"/>
          <p14:tracePt t="7509" x="4443413" y="4130675"/>
          <p14:tracePt t="7516" x="4443413" y="4044950"/>
          <p14:tracePt t="7523" x="4443413" y="3935413"/>
          <p14:tracePt t="7531" x="4460875" y="3849688"/>
          <p14:tracePt t="7538" x="4537075" y="3552825"/>
          <p14:tracePt t="7546" x="4587875" y="3348038"/>
          <p14:tracePt t="7554" x="4613275" y="3263900"/>
          <p14:tracePt t="7561" x="4681538" y="3094038"/>
          <p14:tracePt t="7569" x="4800600" y="2889250"/>
          <p14:tracePt t="7585" x="4859338" y="2762250"/>
          <p14:tracePt t="7592" x="4953000" y="2600325"/>
          <p14:tracePt t="7599" x="5080000" y="2447925"/>
          <p14:tracePt t="7607" x="5165725" y="2354263"/>
          <p14:tracePt t="7613" x="5233988" y="2260600"/>
          <p14:tracePt t="7621" x="5335588" y="2159000"/>
          <p14:tracePt t="7628" x="5386388" y="2108200"/>
          <p14:tracePt t="7637" x="5497513" y="2030413"/>
          <p14:tracePt t="7644" x="5616575" y="1954213"/>
          <p14:tracePt t="7651" x="5708650" y="1903413"/>
          <p14:tracePt t="7659" x="5819775" y="1860550"/>
          <p14:tracePt t="7666" x="5938838" y="1827213"/>
          <p14:tracePt t="7683" x="6024563" y="1827213"/>
          <p14:tracePt t="7689" x="6134100" y="1827213"/>
          <p14:tracePt t="7696" x="6261100" y="1827213"/>
          <p14:tracePt t="7704" x="6346825" y="1827213"/>
          <p14:tracePt t="7711" x="6448425" y="1827213"/>
          <p14:tracePt t="7719" x="6491288" y="1827213"/>
          <p14:tracePt t="7726" x="6575425" y="1835150"/>
          <p14:tracePt t="7734" x="6661150" y="1835150"/>
          <p14:tracePt t="7741" x="6711950" y="1844675"/>
          <p14:tracePt t="7749" x="6770688" y="1870075"/>
          <p14:tracePt t="7756" x="6813550" y="1870075"/>
          <p14:tracePt t="7764" x="6864350" y="1885950"/>
          <p14:tracePt t="7772" x="6889750" y="1895475"/>
          <p14:tracePt t="7779" x="6967538" y="1920875"/>
          <p14:tracePt t="7786" x="7000875" y="1920875"/>
          <p14:tracePt t="7803" x="7051675" y="1963738"/>
          <p14:tracePt t="7809" x="7102475" y="1971675"/>
          <p14:tracePt t="7816" x="7153275" y="2014538"/>
          <p14:tracePt t="7824" x="7196138" y="2022475"/>
          <p14:tracePt t="7831" x="7246938" y="2039938"/>
          <p14:tracePt t="7838" x="7272338" y="2039938"/>
          <p14:tracePt t="7846" x="7289800" y="2047875"/>
          <p14:tracePt t="7862" x="7307263" y="2047875"/>
          <p14:tracePt t="7868" x="7307263" y="2065338"/>
          <p14:tracePt t="8027" x="7348538" y="2082800"/>
          <p14:tracePt t="8034" x="7373938" y="2090738"/>
          <p14:tracePt t="8042" x="7442200" y="2108200"/>
          <p14:tracePt t="8049" x="7467600" y="2124075"/>
          <p14:tracePt t="8056" x="7527925" y="2133600"/>
          <p14:tracePt t="8064" x="7688263" y="2159000"/>
          <p14:tracePt t="8071" x="7773988" y="2159000"/>
          <p14:tracePt t="8078" x="7867650" y="2174875"/>
          <p14:tracePt t="8086" x="7977188" y="2174875"/>
          <p14:tracePt t="8093" x="8131175" y="2192338"/>
          <p14:tracePt t="8101" x="8240713" y="2192338"/>
          <p14:tracePt t="8108" x="8334375" y="2209800"/>
          <p14:tracePt t="8124" x="8420100" y="2209800"/>
          <p14:tracePt t="8131" x="8504238" y="2209800"/>
          <p14:tracePt t="8138" x="8529638" y="2209800"/>
          <p14:tracePt t="8147" x="8555038" y="2209800"/>
          <p14:tracePt t="8153" x="8564563" y="2209800"/>
          <p14:tracePt t="8284" x="8564563" y="2235200"/>
          <p14:tracePt t="8298" x="8564563" y="2278063"/>
          <p14:tracePt t="8303" x="8564563" y="2336800"/>
          <p14:tracePt t="8311" x="8564563" y="2430463"/>
          <p14:tracePt t="8318" x="8513763" y="2541588"/>
          <p14:tracePt t="8326" x="8513763" y="2651125"/>
          <p14:tracePt t="8334" x="8513763" y="2762250"/>
          <p14:tracePt t="8341" x="8504238" y="2881313"/>
          <p14:tracePt t="8349" x="8504238" y="3008313"/>
          <p14:tracePt t="8356" x="8504238" y="3119438"/>
          <p14:tracePt t="8363" x="8478838" y="3228975"/>
          <p14:tracePt t="8371" x="8478838" y="3314700"/>
          <p14:tracePt t="8379" x="8462963" y="3390900"/>
          <p14:tracePt t="8386" x="8462963" y="3449638"/>
          <p14:tracePt t="8393" x="8462963" y="3492500"/>
          <p14:tracePt t="8401" x="8462963" y="3509963"/>
          <p14:tracePt t="8409" x="8462963" y="3527425"/>
          <p14:tracePt t="8515" x="8435975" y="3509963"/>
          <p14:tracePt t="8522" x="8402638" y="3441700"/>
          <p14:tracePt t="8530" x="8351838" y="3373438"/>
          <p14:tracePt t="8537" x="8291513" y="3297238"/>
          <p14:tracePt t="8543" x="8189913" y="3152775"/>
          <p14:tracePt t="8559" x="8054975" y="3016250"/>
          <p14:tracePt t="8566" x="7926388" y="2914650"/>
          <p14:tracePt t="8573" x="7629525" y="2633663"/>
          <p14:tracePt t="8581" x="7426325" y="2506663"/>
          <p14:tracePt t="8589" x="7281863" y="2422525"/>
          <p14:tracePt t="8596" x="6694488" y="2184400"/>
          <p14:tracePt t="8603" x="6338888" y="2030413"/>
          <p14:tracePt t="8611" x="5972175" y="1938338"/>
          <p14:tracePt t="8620" x="5837238" y="1885950"/>
          <p14:tracePt t="8626" x="5360988" y="1819275"/>
          <p14:tracePt t="8634" x="5064125" y="1784350"/>
          <p14:tracePt t="8641" x="4910138" y="1784350"/>
          <p14:tracePt t="8648" x="4783138" y="1784350"/>
          <p14:tracePt t="8656" x="4587875" y="1784350"/>
          <p14:tracePt t="8671" x="4476750" y="1801813"/>
          <p14:tracePt t="8679" x="4418013" y="1809750"/>
          <p14:tracePt t="8686" x="4367213" y="1844675"/>
          <p14:tracePt t="8693" x="4316413" y="1885950"/>
          <p14:tracePt t="8701" x="4291013" y="1885950"/>
          <p14:tracePt t="8708" x="4273550" y="1903413"/>
          <p14:tracePt t="8717" x="4265613" y="1903413"/>
          <p14:tracePt t="8724" x="4265613" y="1920875"/>
          <p14:tracePt t="8748" x="4256088" y="1928813"/>
          <p14:tracePt t="8755" x="4240213" y="1938338"/>
          <p14:tracePt t="8779" x="4222750" y="1954213"/>
          <p14:tracePt t="8793" x="4222750" y="1963738"/>
          <p14:tracePt t="8808" x="4222750" y="1971675"/>
          <p14:tracePt t="8814" x="4205288" y="1971675"/>
          <p14:tracePt t="8892" x="4214813" y="1938338"/>
          <p14:tracePt t="8897" x="4248150" y="1885950"/>
          <p14:tracePt t="8904" x="4281488" y="1809750"/>
          <p14:tracePt t="8912" x="4332288" y="1766888"/>
          <p14:tracePt t="8920" x="4384675" y="1690688"/>
          <p14:tracePt t="8926" x="4435475" y="1639888"/>
          <p14:tracePt t="8933" x="4503738" y="1546225"/>
          <p14:tracePt t="8940" x="4587875" y="1470025"/>
          <p14:tracePt t="8948" x="4681538" y="1401763"/>
          <p14:tracePt t="8956" x="4894263" y="1282700"/>
          <p14:tracePt t="8963" x="5013325" y="1249363"/>
          <p14:tracePt t="8971" x="5097463" y="1223963"/>
          <p14:tracePt t="8979" x="5216525" y="1198563"/>
          <p14:tracePt t="8994" x="5276850" y="1198563"/>
          <p14:tracePt t="9002" x="5360988" y="1198563"/>
          <p14:tracePt t="9009" x="5472113" y="1198563"/>
          <p14:tracePt t="9017" x="5565775" y="1241425"/>
          <p14:tracePt t="9023" x="5675313" y="1249363"/>
          <p14:tracePt t="9031" x="5768975" y="1282700"/>
          <p14:tracePt t="9039" x="5819775" y="1325563"/>
          <p14:tracePt t="9046" x="5895975" y="1376363"/>
          <p14:tracePt t="9053" x="5946775" y="1411288"/>
          <p14:tracePt t="9061" x="5964238" y="1419225"/>
          <p14:tracePt t="9069" x="5972175" y="1436688"/>
          <p14:tracePt t="9094" x="5972175" y="1444625"/>
          <p14:tracePt t="9138" x="5972175" y="1452563"/>
          <p14:tracePt t="9153" x="5972175" y="1462088"/>
          <p14:tracePt t="9214" x="5964238" y="1462088"/>
          <p14:tracePt t="9476" x="5956300" y="1462088"/>
          <p14:tracePt t="9482" x="5946775" y="1462088"/>
          <p14:tracePt t="9489" x="5930900" y="1462088"/>
          <p14:tracePt t="9519" x="5913438" y="1462088"/>
          <p14:tracePt t="9526" x="5895975" y="1462088"/>
          <p14:tracePt t="9542" x="5880100" y="1462088"/>
          <p14:tracePt t="9557" x="5870575" y="1462088"/>
          <p14:tracePt t="9572" x="5862638" y="1462088"/>
          <p14:tracePt t="9587" x="5845175" y="1462088"/>
          <p14:tracePt t="9617" x="5845175" y="1477963"/>
          <p14:tracePt t="9656" x="5827713" y="1477963"/>
          <p14:tracePt t="9701" x="5811838" y="1477963"/>
          <p14:tracePt t="9762" x="5794375" y="1477963"/>
          <p14:tracePt t="9784" x="5786438" y="1477963"/>
          <p14:tracePt t="9796" x="5776913" y="1477963"/>
          <p14:tracePt t="9813" x="5761038" y="1477963"/>
          <p14:tracePt t="9836" x="5751513" y="1470025"/>
          <p14:tracePt t="9860" x="5743575" y="1470025"/>
          <p14:tracePt t="9897" x="5726113" y="1470025"/>
          <p14:tracePt t="9949" x="5708650" y="1470025"/>
          <p14:tracePt t="9954" x="5683250" y="1477963"/>
          <p14:tracePt t="9969" x="5667375" y="1530350"/>
          <p14:tracePt t="9976" x="5616575" y="1589088"/>
          <p14:tracePt t="9984" x="5556250" y="1682750"/>
          <p14:tracePt t="9991" x="5497513" y="1801813"/>
          <p14:tracePt t="9998" x="5429250" y="1920875"/>
          <p14:tracePt t="10006" x="5368925" y="2005013"/>
          <p14:tracePt t="10014" x="5310188" y="2124075"/>
          <p14:tracePt t="10022" x="5249863" y="2217738"/>
          <p14:tracePt t="10028" x="5199063" y="2311400"/>
          <p14:tracePt t="10036" x="5122863" y="2463800"/>
          <p14:tracePt t="10043" x="5064125" y="2566988"/>
          <p14:tracePt t="10050" x="5029200" y="2643188"/>
          <p14:tracePt t="10058" x="4970463" y="2736850"/>
          <p14:tracePt t="10066" x="4910138" y="2830513"/>
          <p14:tracePt t="10081" x="4859338" y="2906713"/>
          <p14:tracePt t="10089" x="4826000" y="2957513"/>
          <p14:tracePt t="10096" x="4791075" y="3008313"/>
          <p14:tracePt t="10104" x="4765675" y="3033713"/>
          <p14:tracePt t="10111" x="4714875" y="3084513"/>
          <p14:tracePt t="10119" x="4664075" y="3109913"/>
          <p14:tracePt t="10127" x="4613275" y="3144838"/>
          <p14:tracePt t="10134" x="4579938" y="3170238"/>
          <p14:tracePt t="10141" x="4529138" y="3211513"/>
          <p14:tracePt t="10149" x="4451350" y="3221038"/>
          <p14:tracePt t="10156" x="4400550" y="3238500"/>
          <p14:tracePt t="10164" x="4359275" y="3263900"/>
          <p14:tracePt t="10171" x="4298950" y="3271838"/>
          <p14:tracePt t="10186" x="4248150" y="3271838"/>
          <p14:tracePt t="10194" x="4162425" y="3289300"/>
          <p14:tracePt t="10202" x="4078288" y="3314700"/>
          <p14:tracePt t="10209" x="4002088" y="3314700"/>
          <p14:tracePt t="10216" x="3933825" y="3314700"/>
          <p14:tracePt t="10225" x="3873500" y="3314700"/>
          <p14:tracePt t="10231" x="3832225" y="3314700"/>
          <p14:tracePt t="10238" x="3756025" y="3322638"/>
          <p14:tracePt t="10246" x="3703638" y="3322638"/>
          <p14:tracePt t="10254" x="3627438" y="3348038"/>
          <p14:tracePt t="10261" x="3594100" y="3348038"/>
          <p14:tracePt t="10269" x="3508375" y="3355975"/>
          <p14:tracePt t="10276" x="3441700" y="3373438"/>
          <p14:tracePt t="10284" x="3373438" y="3373438"/>
          <p14:tracePt t="10299" x="3322638" y="3398838"/>
          <p14:tracePt t="10306" x="3297238" y="3398838"/>
          <p14:tracePt t="10314" x="3254375" y="3398838"/>
          <p14:tracePt t="10321" x="3219450" y="3398838"/>
          <p14:tracePt t="10328" x="3194050" y="3398838"/>
          <p14:tracePt t="10336" x="3178175" y="3398838"/>
          <p14:tracePt t="10344" x="3160713" y="3398838"/>
          <p14:tracePt t="10351" x="3135313" y="3398838"/>
          <p14:tracePt t="10358" x="3127375" y="3390900"/>
          <p14:tracePt t="10366" x="3117850" y="3373438"/>
          <p14:tracePt t="10373" x="3084513" y="3365500"/>
          <p14:tracePt t="10381" x="3074988" y="3348038"/>
          <p14:tracePt t="10388" x="3041650" y="3322638"/>
          <p14:tracePt t="10404" x="3016250" y="3305175"/>
          <p14:tracePt t="10411" x="2990850" y="3263900"/>
          <p14:tracePt t="10418" x="2930525" y="3195638"/>
          <p14:tracePt t="10426" x="2905125" y="3152775"/>
          <p14:tracePt t="10434" x="2871788" y="3076575"/>
          <p14:tracePt t="10441" x="2838450" y="3033713"/>
          <p14:tracePt t="10448" x="2820988" y="2957513"/>
          <p14:tracePt t="10456" x="2770188" y="2906713"/>
          <p14:tracePt t="10463" x="2727325" y="2846388"/>
          <p14:tracePt t="10471" x="2719388" y="2795588"/>
          <p14:tracePt t="10478" x="2668588" y="2744788"/>
          <p14:tracePt t="10486" x="2633663" y="2668588"/>
          <p14:tracePt t="10493" x="2574925" y="2582863"/>
          <p14:tracePt t="10501" x="2565400" y="2557463"/>
          <p14:tracePt t="10517" x="2557463" y="2516188"/>
          <p14:tracePt t="10524" x="2532063" y="2463800"/>
          <p14:tracePt t="10531" x="2514600" y="2447925"/>
          <p14:tracePt t="10546" x="2514600" y="2422525"/>
          <p14:tracePt t="10553" x="2514600" y="2413000"/>
          <p14:tracePt t="10561" x="2497138" y="2405063"/>
          <p14:tracePt t="10568" x="2497138" y="2379663"/>
          <p14:tracePt t="10576" x="2497138" y="2371725"/>
          <p14:tracePt t="10584" x="2497138" y="2354263"/>
          <p14:tracePt t="10591" x="2481263" y="2344738"/>
          <p14:tracePt t="10599" x="2481263" y="2336800"/>
          <p14:tracePt t="10606" x="2481263" y="2319338"/>
          <p14:tracePt t="10613" x="2471738" y="2311400"/>
          <p14:tracePt t="10629" x="2471738" y="2303463"/>
          <p14:tracePt t="10636" x="2471738" y="2293938"/>
          <p14:tracePt t="10668" x="2471738" y="2286000"/>
          <p14:tracePt t="10714" x="2471738" y="2268538"/>
          <p14:tracePt t="10719" x="2471738" y="2260600"/>
          <p14:tracePt t="10742" x="2471738" y="2252663"/>
          <p14:tracePt t="10759" x="2471738" y="2235200"/>
          <p14:tracePt t="10771" x="2471738" y="2227263"/>
          <p14:tracePt t="10786" x="2471738" y="2217738"/>
          <p14:tracePt t="10794" x="2489200" y="2192338"/>
          <p14:tracePt t="10801" x="2514600" y="2174875"/>
          <p14:tracePt t="10808" x="2549525" y="2166938"/>
          <p14:tracePt t="10816" x="2582863" y="2166938"/>
          <p14:tracePt t="10824" x="2625725" y="2166938"/>
          <p14:tracePt t="10840" x="2709863" y="2166938"/>
          <p14:tracePt t="10846" x="2803525" y="2166938"/>
          <p14:tracePt t="10854" x="2965450" y="2174875"/>
          <p14:tracePt t="10861" x="3092450" y="2192338"/>
          <p14:tracePt t="10870" x="3203575" y="2235200"/>
          <p14:tracePt t="10876" x="3322638" y="2252663"/>
          <p14:tracePt t="10884" x="3543300" y="2293938"/>
          <p14:tracePt t="10891" x="3678238" y="2328863"/>
          <p14:tracePt t="10899" x="3789363" y="2354263"/>
          <p14:tracePt t="10906" x="3933825" y="2379663"/>
          <p14:tracePt t="10913" x="4035425" y="2413000"/>
          <p14:tracePt t="10921" x="4137025" y="2422525"/>
          <p14:tracePt t="10928" x="4197350" y="2447925"/>
          <p14:tracePt t="10936" x="4222750" y="2455863"/>
          <p14:tracePt t="10953" x="4265613" y="2489200"/>
          <p14:tracePt t="10959" x="4281488" y="2498725"/>
          <p14:tracePt t="10967" x="4306888" y="2524125"/>
          <p14:tracePt t="10974" x="4306888" y="2549525"/>
          <p14:tracePt t="10981" x="4324350" y="2592388"/>
          <p14:tracePt t="10989" x="4324350" y="2633663"/>
          <p14:tracePt t="10996" x="4324350" y="2686050"/>
          <p14:tracePt t="11004" x="4324350" y="2736850"/>
          <p14:tracePt t="11011" x="4298950" y="2813050"/>
          <p14:tracePt t="11018" x="4281488" y="2863850"/>
          <p14:tracePt t="11027" x="4230688" y="2914650"/>
          <p14:tracePt t="11033" x="4197350" y="2965450"/>
          <p14:tracePt t="11041" x="4146550" y="3033713"/>
          <p14:tracePt t="11057" x="4095750" y="3084513"/>
          <p14:tracePt t="11064" x="4044950" y="3109913"/>
          <p14:tracePt t="11071" x="3984625" y="3135313"/>
          <p14:tracePt t="11079" x="3908425" y="3135313"/>
          <p14:tracePt t="11086" x="3797300" y="3119438"/>
          <p14:tracePt t="11093" x="3678238" y="3084513"/>
          <p14:tracePt t="11101" x="3576638" y="3025775"/>
          <p14:tracePt t="11108" x="3363913" y="2940050"/>
          <p14:tracePt t="11116" x="3109913" y="2787650"/>
          <p14:tracePt t="11123" x="2905125" y="2660650"/>
          <p14:tracePt t="11131" x="2811463" y="2608263"/>
          <p14:tracePt t="11138" x="2600325" y="2489200"/>
          <p14:tracePt t="11146" x="2506663" y="2430463"/>
          <p14:tracePt t="11162" x="2413000" y="2397125"/>
          <p14:tracePt t="11168" x="2387600" y="2371725"/>
          <p14:tracePt t="11176" x="2379663" y="2362200"/>
          <p14:tracePt t="11183" x="2370138" y="2344738"/>
          <p14:tracePt t="11199" x="2370138" y="2336800"/>
          <p14:tracePt t="11206" x="2370138" y="2328863"/>
          <p14:tracePt t="11213" x="2370138" y="2286000"/>
          <p14:tracePt t="11221" x="2387600" y="2260600"/>
          <p14:tracePt t="11228" x="2430463" y="2235200"/>
          <p14:tracePt t="11236" x="2463800" y="2184400"/>
          <p14:tracePt t="11244" x="2506663" y="2149475"/>
          <p14:tracePt t="11251" x="2540000" y="2098675"/>
          <p14:tracePt t="11258" x="2590800" y="2047875"/>
          <p14:tracePt t="11274" x="2668588" y="1997075"/>
          <p14:tracePt t="11281" x="2735263" y="1911350"/>
          <p14:tracePt t="11289" x="2811463" y="1860550"/>
          <p14:tracePt t="11296" x="2838450" y="1835150"/>
          <p14:tracePt t="11303" x="2905125" y="1801813"/>
          <p14:tracePt t="11311" x="2955925" y="1751013"/>
          <p14:tracePt t="11319" x="3033713" y="1716088"/>
          <p14:tracePt t="11326" x="3059113" y="1690688"/>
          <p14:tracePt t="11333" x="3100388" y="1674813"/>
          <p14:tracePt t="11341" x="3117850" y="1649413"/>
          <p14:tracePt t="11349" x="3143250" y="1631950"/>
          <p14:tracePt t="11356" x="3160713" y="1622425"/>
          <p14:tracePt t="11364" x="3168650" y="1622425"/>
          <p14:tracePt t="11371" x="3178175" y="1622425"/>
          <p14:tracePt t="11387" x="3178175" y="1614488"/>
          <p14:tracePt t="11840" x="3186113" y="1657350"/>
          <p14:tracePt t="11846" x="3186113" y="1844675"/>
          <p14:tracePt t="11851" x="3211513" y="1971675"/>
          <p14:tracePt t="11859" x="3211513" y="2047875"/>
          <p14:tracePt t="11866" x="3228975" y="2159000"/>
          <p14:tracePt t="11874" x="3244850" y="2278063"/>
          <p14:tracePt t="11881" x="3262313" y="2379663"/>
          <p14:tracePt t="11888" x="3287713" y="2463800"/>
          <p14:tracePt t="11896" x="3322638" y="2582863"/>
          <p14:tracePt t="11904" x="3330575" y="2668588"/>
          <p14:tracePt t="11920" x="3348038" y="2701925"/>
          <p14:tracePt t="11926" x="3381375" y="2752725"/>
          <p14:tracePt t="11934" x="3424238" y="2813050"/>
          <p14:tracePt t="11941" x="3432175" y="2830513"/>
          <p14:tracePt t="11948" x="3449638" y="2855913"/>
          <p14:tracePt t="11966" x="3449638" y="2871788"/>
          <p14:tracePt t="11979" x="3457575" y="2871788"/>
          <p14:tracePt t="12190" x="3457575" y="2863850"/>
          <p14:tracePt t="12228" x="3457575" y="2846388"/>
          <p14:tracePt t="12250" x="3457575" y="2830513"/>
          <p14:tracePt t="12264" x="3441700" y="2820988"/>
          <p14:tracePt t="12271" x="3432175" y="2820988"/>
          <p14:tracePt t="12280" x="3432175" y="2813050"/>
          <p14:tracePt t="12286" x="3424238" y="2813050"/>
          <p14:tracePt t="12294" x="3406775" y="2813050"/>
          <p14:tracePt t="12300" x="3406775" y="2795588"/>
          <p14:tracePt t="12308" x="3398838" y="2795588"/>
          <p14:tracePt t="12316" x="3389313" y="2795588"/>
          <p14:tracePt t="12324" x="3373438" y="2795588"/>
          <p14:tracePt t="12338" x="3330575" y="2805113"/>
          <p14:tracePt t="12346" x="3305175" y="2805113"/>
          <p14:tracePt t="12362" x="3262313" y="2820988"/>
          <p14:tracePt t="12369" x="3236913" y="2820988"/>
          <p14:tracePt t="12376" x="3211513" y="2820988"/>
          <p14:tracePt t="12391" x="3203575" y="2830513"/>
          <p14:tracePt t="12398" x="3186113" y="2830513"/>
          <p14:tracePt t="12406" x="3168650" y="2830513"/>
          <p14:tracePt t="12413" x="3152775" y="2830513"/>
          <p14:tracePt t="12421" x="3143250" y="2830513"/>
          <p14:tracePt t="12428" x="3135313" y="2830513"/>
          <p14:tracePt t="12436" x="3117850" y="2830513"/>
          <p14:tracePt t="12568" x="3117850" y="2881313"/>
          <p14:tracePt t="12575" x="3092450" y="2974975"/>
          <p14:tracePt t="12579" x="3092450" y="3059113"/>
          <p14:tracePt t="12588" x="3092450" y="3144838"/>
          <p14:tracePt t="12603" x="3092450" y="3228975"/>
          <p14:tracePt t="12609" x="3067050" y="3305175"/>
          <p14:tracePt t="12616" x="3067050" y="3390900"/>
          <p14:tracePt t="12625" x="3067050" y="3459163"/>
          <p14:tracePt t="12633" x="3067050" y="3517900"/>
          <p14:tracePt t="12638" x="3067050" y="3586163"/>
          <p14:tracePt t="12646" x="3067050" y="3646488"/>
          <p14:tracePt t="12654" x="3067050" y="3671888"/>
          <p14:tracePt t="12661" x="3067050" y="3713163"/>
          <p14:tracePt t="12669" x="3067050" y="3722688"/>
          <p14:tracePt t="12676" x="3067050" y="3748088"/>
          <p14:tracePt t="12693" x="3067050" y="3763963"/>
          <p14:tracePt t="13076" x="3067050" y="3748088"/>
          <p14:tracePt t="13082" x="3067050" y="3738563"/>
          <p14:tracePt t="13088" x="3049588" y="3713163"/>
          <p14:tracePt t="13096" x="3033713" y="3679825"/>
          <p14:tracePt t="13103" x="3024188" y="3671888"/>
          <p14:tracePt t="13120" x="3008313" y="3636963"/>
          <p14:tracePt t="13126" x="2990850" y="3611563"/>
          <p14:tracePt t="13134" x="2965450" y="3578225"/>
          <p14:tracePt t="13140" x="2940050" y="3527425"/>
          <p14:tracePt t="13148" x="2922588" y="3502025"/>
          <p14:tracePt t="13156" x="2897188" y="3459163"/>
          <p14:tracePt t="13163" x="2879725" y="3433763"/>
          <p14:tracePt t="13171" x="2854325" y="3408363"/>
          <p14:tracePt t="13179" x="2828925" y="3373438"/>
          <p14:tracePt t="13186" x="2803525" y="3330575"/>
          <p14:tracePt t="13193" x="2760663" y="3279775"/>
          <p14:tracePt t="13209" x="2727325" y="3228975"/>
          <p14:tracePt t="13216" x="2701925" y="3203575"/>
          <p14:tracePt t="13224" x="2676525" y="3160713"/>
          <p14:tracePt t="13231" x="2659063" y="3127375"/>
          <p14:tracePt t="13238" x="2633663" y="3119438"/>
          <p14:tracePt t="13246" x="2616200" y="3084513"/>
          <p14:tracePt t="13253" x="2616200" y="3076575"/>
          <p14:tracePt t="13261" x="2600325" y="3059113"/>
          <p14:tracePt t="13276" x="2600325" y="3041650"/>
          <p14:tracePt t="13284" x="2582863" y="3025775"/>
          <p14:tracePt t="13291" x="2574925" y="3025775"/>
          <p14:tracePt t="13298" x="2574925" y="3008313"/>
          <p14:tracePt t="13306" x="2557463" y="2990850"/>
          <p14:tracePt t="13314" x="2549525" y="2965450"/>
          <p14:tracePt t="13348" x="2540000" y="2949575"/>
          <p14:tracePt t="13359" x="2540000" y="2940050"/>
          <p14:tracePt t="13377" x="2524125" y="2932113"/>
          <p14:tracePt t="13437" x="2524125" y="2914650"/>
          <p14:tracePt t="13677" x="2524125" y="2906713"/>
          <p14:tracePt t="13691" x="2506663" y="2906713"/>
          <p14:tracePt t="13827" x="2514600" y="2881313"/>
          <p14:tracePt t="13831" x="2532063" y="2863850"/>
          <p14:tracePt t="13839" x="2557463" y="2855913"/>
          <p14:tracePt t="13846" x="2582863" y="2830513"/>
          <p14:tracePt t="13853" x="2608263" y="2813050"/>
          <p14:tracePt t="13861" x="2641600" y="2787650"/>
          <p14:tracePt t="13877" x="2684463" y="2770188"/>
          <p14:tracePt t="13884" x="2727325" y="2744788"/>
          <p14:tracePt t="13891" x="2828925" y="2719388"/>
          <p14:tracePt t="13898" x="2889250" y="2701925"/>
          <p14:tracePt t="13906" x="2914650" y="2701925"/>
          <p14:tracePt t="13913" x="2998788" y="2701925"/>
          <p14:tracePt t="13921" x="3084513" y="2686050"/>
          <p14:tracePt t="13929" x="3168650" y="2686050"/>
          <p14:tracePt t="13936" x="3228975" y="2686050"/>
          <p14:tracePt t="13944" x="3270250" y="2686050"/>
          <p14:tracePt t="13952" x="3338513" y="2686050"/>
          <p14:tracePt t="13959" x="3389313" y="2686050"/>
          <p14:tracePt t="13966" x="3406775" y="2686050"/>
          <p14:tracePt t="13974" x="3432175" y="2686050"/>
          <p14:tracePt t="13990" x="3467100" y="2668588"/>
          <p14:tracePt t="14005" x="3475038" y="2668588"/>
          <p14:tracePt t="14012" x="3482975" y="2668588"/>
          <p14:tracePt t="14050" x="3492500" y="2668588"/>
          <p14:tracePt t="14056" x="3500438" y="2668588"/>
          <p14:tracePt t="14081" x="3517900" y="2668588"/>
          <p14:tracePt t="14086" x="3559175" y="2668588"/>
          <p14:tracePt t="14093" x="3586163" y="2668588"/>
          <p14:tracePt t="14101" x="3627438" y="2668588"/>
          <p14:tracePt t="14108" x="3670300" y="2668588"/>
          <p14:tracePt t="14116" x="3713163" y="2668588"/>
          <p14:tracePt t="14123" x="3746500" y="2686050"/>
          <p14:tracePt t="14131" x="3848100" y="2693988"/>
          <p14:tracePt t="14138" x="3908425" y="2693988"/>
          <p14:tracePt t="14146" x="3959225" y="2711450"/>
          <p14:tracePt t="14154" x="4044950" y="2736850"/>
          <p14:tracePt t="14161" x="4129088" y="2744788"/>
          <p14:tracePt t="14168" x="4205288" y="2770188"/>
          <p14:tracePt t="14176" x="4265613" y="2787650"/>
          <p14:tracePt t="14183" x="4316413" y="2795588"/>
          <p14:tracePt t="14191" x="4384675" y="2795588"/>
          <p14:tracePt t="14207" x="4410075" y="2813050"/>
          <p14:tracePt t="14214" x="4451350" y="2830513"/>
          <p14:tracePt t="14230" x="4468813" y="2830513"/>
          <p14:tracePt t="14321" x="4460875" y="2830513"/>
          <p14:tracePt t="14326" x="4418013" y="2830513"/>
          <p14:tracePt t="14334" x="4375150" y="2838450"/>
          <p14:tracePt t="14342" x="4316413" y="2838450"/>
          <p14:tracePt t="14348" x="4240213" y="2838450"/>
          <p14:tracePt t="14355" x="4187825" y="2838450"/>
          <p14:tracePt t="14363" x="4044950" y="2838450"/>
          <p14:tracePt t="14371" x="3933825" y="2838450"/>
          <p14:tracePt t="14378" x="3703638" y="2805113"/>
          <p14:tracePt t="14386" x="3594100" y="2770188"/>
          <p14:tracePt t="14393" x="3363913" y="2711450"/>
          <p14:tracePt t="14401" x="3236913" y="2651125"/>
          <p14:tracePt t="14408" x="3092450" y="2617788"/>
          <p14:tracePt t="14424" x="2955925" y="2549525"/>
          <p14:tracePt t="14440" x="2879725" y="2498725"/>
          <p14:tracePt t="14446" x="2811463" y="2473325"/>
          <p14:tracePt t="14453" x="2760663" y="2422525"/>
          <p14:tracePt t="14461" x="2727325" y="2387600"/>
          <p14:tracePt t="14468" x="2719388" y="2379663"/>
          <p14:tracePt t="14476" x="2701925" y="2371725"/>
          <p14:tracePt t="14483" x="2701925" y="2354263"/>
          <p14:tracePt t="14490" x="2701925" y="2344738"/>
          <p14:tracePt t="14498" x="2701925" y="2319338"/>
          <p14:tracePt t="14506" x="2701925" y="2293938"/>
          <p14:tracePt t="14514" x="2709863" y="2278063"/>
          <p14:tracePt t="14521" x="2719388" y="2260600"/>
          <p14:tracePt t="14528" x="2735263" y="2243138"/>
          <p14:tracePt t="14536" x="2744788" y="2235200"/>
          <p14:tracePt t="14543" x="2752725" y="2217738"/>
          <p14:tracePt t="14551" x="2752725" y="2209800"/>
          <p14:tracePt t="14558" x="2752725" y="2200275"/>
          <p14:tracePt t="14635" x="2752725" y="2192338"/>
          <p14:tracePt t="14650" x="2727325" y="2192338"/>
          <p14:tracePt t="14665" x="2684463" y="2184400"/>
          <p14:tracePt t="14671" x="2659063" y="2184400"/>
          <p14:tracePt t="14678" x="2616200" y="2184400"/>
          <p14:tracePt t="14686" x="2600325" y="2184400"/>
          <p14:tracePt t="14694" x="2549525" y="2200275"/>
          <p14:tracePt t="14701" x="2524125" y="2209800"/>
          <p14:tracePt t="14709" x="2497138" y="2217738"/>
          <p14:tracePt t="14716" x="2471738" y="2235200"/>
          <p14:tracePt t="14724" x="2455863" y="2243138"/>
          <p14:tracePt t="14731" x="2413000" y="2286000"/>
          <p14:tracePt t="14748" x="2379663" y="2328863"/>
          <p14:tracePt t="14754" x="2327275" y="2397125"/>
          <p14:tracePt t="14761" x="2268538" y="2473325"/>
          <p14:tracePt t="14769" x="2217738" y="2524125"/>
          <p14:tracePt t="14776" x="2192338" y="2566988"/>
          <p14:tracePt t="14784" x="2132013" y="2643188"/>
          <p14:tracePt t="14791" x="2106613" y="2668588"/>
          <p14:tracePt t="14799" x="2090738" y="2693988"/>
          <p14:tracePt t="14807" x="2073275" y="2727325"/>
          <p14:tracePt t="14814" x="2047875" y="2752725"/>
          <p14:tracePt t="14821" x="2030413" y="2778125"/>
          <p14:tracePt t="14829" x="2005013" y="2787650"/>
          <p14:tracePt t="14836" x="1979613" y="2805113"/>
          <p14:tracePt t="14844" x="1946275" y="2830513"/>
          <p14:tracePt t="14860" x="1936750" y="2838450"/>
          <p14:tracePt t="14866" x="1878013" y="2855913"/>
          <p14:tracePt t="14874" x="1878013" y="2871788"/>
          <p14:tracePt t="14881" x="1827213" y="2881313"/>
          <p14:tracePt t="14888" x="1784350" y="2897188"/>
          <p14:tracePt t="14897" x="1741488" y="2897188"/>
          <p14:tracePt t="14905" x="1690688" y="2914650"/>
          <p14:tracePt t="14912" x="1647825" y="2914650"/>
          <p14:tracePt t="14918" x="1606550" y="2914650"/>
          <p14:tracePt t="14926" x="1563688" y="2914650"/>
          <p14:tracePt t="14933" x="1512888" y="2914650"/>
          <p14:tracePt t="14941" x="1427163" y="2914650"/>
          <p14:tracePt t="14949" x="1376363" y="2914650"/>
          <p14:tracePt t="14964" x="1300163" y="2906713"/>
          <p14:tracePt t="14971" x="1257300" y="2906713"/>
          <p14:tracePt t="14979" x="1189038" y="2871788"/>
          <p14:tracePt t="14986" x="1112838" y="2855913"/>
          <p14:tracePt t="14994" x="1069975" y="2820988"/>
          <p14:tracePt t="15001" x="1003300" y="2787650"/>
          <p14:tracePt t="15008" x="950913" y="2752725"/>
          <p14:tracePt t="15016" x="900113" y="2719388"/>
          <p14:tracePt t="15023" x="892175" y="2693988"/>
          <p14:tracePt t="15031" x="884238" y="2686050"/>
          <p14:tracePt t="15038" x="884238" y="2668588"/>
          <p14:tracePt t="15053" x="866775" y="2668588"/>
          <p14:tracePt t="15061" x="866775" y="2660650"/>
          <p14:tracePt t="15069" x="866775" y="2651125"/>
          <p14:tracePt t="15076" x="866775" y="2625725"/>
          <p14:tracePt t="15083" x="874713" y="2600325"/>
          <p14:tracePt t="15091" x="874713" y="2592388"/>
          <p14:tracePt t="15099" x="900113" y="2574925"/>
          <p14:tracePt t="15106" x="917575" y="2549525"/>
          <p14:tracePt t="15113" x="925513" y="2524125"/>
          <p14:tracePt t="15121" x="942975" y="2498725"/>
          <p14:tracePt t="15128" x="993775" y="2463800"/>
          <p14:tracePt t="15136" x="1069975" y="2430463"/>
          <p14:tracePt t="15143" x="1120775" y="2413000"/>
          <p14:tracePt t="15151" x="1181100" y="2397125"/>
          <p14:tracePt t="15158" x="1249363" y="2397125"/>
          <p14:tracePt t="15166" x="1368425" y="2397125"/>
          <p14:tracePt t="15182" x="1538288" y="2397125"/>
          <p14:tracePt t="15189" x="1647825" y="2397125"/>
          <p14:tracePt t="15196" x="1792288" y="2405063"/>
          <p14:tracePt t="15203" x="1885950" y="2405063"/>
          <p14:tracePt t="15210" x="2005013" y="2405063"/>
          <p14:tracePt t="15218" x="2116138" y="2405063"/>
          <p14:tracePt t="15226" x="2225675" y="2405063"/>
          <p14:tracePt t="15233" x="2311400" y="2405063"/>
          <p14:tracePt t="15241" x="2370138" y="2405063"/>
          <p14:tracePt t="15248" x="2446338" y="2405063"/>
          <p14:tracePt t="15256" x="2514600" y="2405063"/>
          <p14:tracePt t="15264" x="2574925" y="2405063"/>
          <p14:tracePt t="15271" x="2641600" y="2405063"/>
          <p14:tracePt t="15279" x="2701925" y="2405063"/>
          <p14:tracePt t="15295" x="2752725" y="2405063"/>
          <p14:tracePt t="15301" x="2820988" y="2405063"/>
          <p14:tracePt t="15308" x="2879725" y="2422525"/>
          <p14:tracePt t="15316" x="2930525" y="2438400"/>
          <p14:tracePt t="15323" x="2955925" y="2447925"/>
          <p14:tracePt t="15331" x="2973388" y="2447925"/>
          <p14:tracePt t="15338" x="2990850" y="2463800"/>
          <p14:tracePt t="15346" x="3008313" y="2463800"/>
          <p14:tracePt t="15407" x="3041650" y="2463800"/>
          <p14:tracePt t="15414" x="3059113" y="2481263"/>
          <p14:tracePt t="15421" x="3100388" y="2481263"/>
          <p14:tracePt t="15428" x="3152775" y="2489200"/>
          <p14:tracePt t="15436" x="3194050" y="2506663"/>
          <p14:tracePt t="15443" x="3254375" y="2506663"/>
          <p14:tracePt t="15451" x="3373438" y="2532063"/>
          <p14:tracePt t="15459" x="3457575" y="2541588"/>
          <p14:tracePt t="15466" x="3543300" y="2566988"/>
          <p14:tracePt t="15474" x="3662363" y="2574925"/>
          <p14:tracePt t="15481" x="3771900" y="2574925"/>
          <p14:tracePt t="15488" x="3941763" y="2625725"/>
          <p14:tracePt t="15496" x="4052888" y="2625725"/>
          <p14:tracePt t="15511" x="4230688" y="2643188"/>
          <p14:tracePt t="15519" x="4367213" y="2660650"/>
          <p14:tracePt t="15527" x="4570413" y="2693988"/>
          <p14:tracePt t="15534" x="4724400" y="2693988"/>
          <p14:tracePt t="15541" x="4851400" y="2693988"/>
          <p14:tracePt t="15549" x="5046663" y="2693988"/>
          <p14:tracePt t="15556" x="5157788" y="2693988"/>
          <p14:tracePt t="15563" x="5241925" y="2693988"/>
          <p14:tracePt t="15571" x="5302250" y="2693988"/>
          <p14:tracePt t="15579" x="5327650" y="2693988"/>
          <p14:tracePt t="15586" x="5335588" y="2693988"/>
          <p14:tracePt t="15657" x="5335588" y="2719388"/>
          <p14:tracePt t="15661" x="5318125" y="2770188"/>
          <p14:tracePt t="15670" x="5284788" y="2846388"/>
          <p14:tracePt t="15676" x="5233988" y="2897188"/>
          <p14:tracePt t="15683" x="5173663" y="2990850"/>
          <p14:tracePt t="15691" x="5080000" y="3109913"/>
          <p14:tracePt t="15698" x="4995863" y="3203575"/>
          <p14:tracePt t="15706" x="4927600" y="3271838"/>
          <p14:tracePt t="15713" x="4808538" y="3348038"/>
          <p14:tracePt t="15730" x="4732338" y="3408363"/>
          <p14:tracePt t="15736" x="4562475" y="3492500"/>
          <p14:tracePt t="15744" x="4468813" y="3535363"/>
          <p14:tracePt t="15752" x="4375150" y="3594100"/>
          <p14:tracePt t="15759" x="4291013" y="3603625"/>
          <p14:tracePt t="15766" x="4205288" y="3636963"/>
          <p14:tracePt t="15774" x="4129088" y="3636963"/>
          <p14:tracePt t="15781" x="4086225" y="3654425"/>
          <p14:tracePt t="15788" x="4035425" y="3671888"/>
          <p14:tracePt t="15796" x="4010025" y="3671888"/>
          <p14:tracePt t="15803" x="3992563" y="3671888"/>
          <p14:tracePt t="15819" x="3959225" y="3671888"/>
          <p14:tracePt t="15940" x="3951288" y="3671888"/>
          <p14:tracePt t="16068" x="3941763" y="3671888"/>
          <p14:tracePt t="16248" x="3941763" y="3654425"/>
          <p14:tracePt t="16254" x="3925888" y="3654425"/>
          <p14:tracePt t="16261" x="3925888" y="3646488"/>
          <p14:tracePt t="16268" x="3900488" y="3629025"/>
          <p14:tracePt t="16276" x="3873500" y="3594100"/>
          <p14:tracePt t="16283" x="3848100" y="3568700"/>
          <p14:tracePt t="16291" x="3806825" y="3517900"/>
          <p14:tracePt t="16298" x="3771900" y="3467100"/>
          <p14:tracePt t="16307" x="3721100" y="3416300"/>
          <p14:tracePt t="16314" x="3636963" y="3355975"/>
          <p14:tracePt t="16321" x="3568700" y="3263900"/>
          <p14:tracePt t="16329" x="3517900" y="3211513"/>
          <p14:tracePt t="16335" x="3467100" y="3178175"/>
          <p14:tracePt t="16343" x="3441700" y="3160713"/>
          <p14:tracePt t="16350" x="3432175" y="3144838"/>
          <p14:tracePt t="16358" x="3406775" y="3135313"/>
          <p14:tracePt t="16375" x="3389313" y="3135313"/>
          <p14:tracePt t="16381" x="3389313" y="3119438"/>
          <p14:tracePt t="16388" x="3381375" y="3119438"/>
          <p14:tracePt t="16616" x="3381375" y="3109913"/>
          <p14:tracePt t="16630" x="3373438" y="3109913"/>
          <p14:tracePt t="16644" x="3355975" y="3109913"/>
          <p14:tracePt t="16651" x="3355975" y="3101975"/>
          <p14:tracePt t="16658" x="3348038" y="3101975"/>
          <p14:tracePt t="16666" x="3338513" y="3101975"/>
          <p14:tracePt t="16673" x="3338513" y="3084513"/>
          <p14:tracePt t="16681" x="3330575" y="3084513"/>
          <p14:tracePt t="16688" x="3322638" y="3076575"/>
          <p14:tracePt t="16705" x="3305175" y="3076575"/>
          <p14:tracePt t="16711" x="3297238" y="3076575"/>
          <p14:tracePt t="16718" x="3287713" y="3076575"/>
          <p14:tracePt t="16735" x="3254375" y="3067050"/>
          <p14:tracePt t="16749" x="3236913" y="3067050"/>
          <p14:tracePt t="16756" x="3228975" y="3067050"/>
          <p14:tracePt t="16764" x="3219450" y="3067050"/>
          <p14:tracePt t="16771" x="3203575" y="3067050"/>
          <p14:tracePt t="16779" x="3168650" y="3067050"/>
          <p14:tracePt t="16786" x="3160713" y="3067050"/>
          <p14:tracePt t="16794" x="3135313" y="3067050"/>
          <p14:tracePt t="16809" x="3127375" y="3067050"/>
          <p14:tracePt t="16816" x="3109913" y="3067050"/>
          <p14:tracePt t="16824" x="3092450" y="3084513"/>
          <p14:tracePt t="16831" x="3074988" y="3084513"/>
          <p14:tracePt t="16839" x="3067050" y="3084513"/>
          <p14:tracePt t="16846" x="3059113" y="3084513"/>
          <p14:tracePt t="16854" x="3041650" y="3094038"/>
          <p14:tracePt t="16861" x="3033713" y="3094038"/>
          <p14:tracePt t="16869" x="3024188" y="3094038"/>
          <p14:tracePt t="16877" x="3008313" y="3094038"/>
          <p14:tracePt t="16956" x="2990850" y="3094038"/>
          <p14:tracePt t="17229" x="2990850" y="3101975"/>
          <p14:tracePt t="17245" x="2982913" y="3119438"/>
          <p14:tracePt t="17251" x="2947988" y="3160713"/>
          <p14:tracePt t="17259" x="2922588" y="3178175"/>
          <p14:tracePt t="17266" x="2905125" y="3203575"/>
          <p14:tracePt t="17273" x="2879725" y="3228975"/>
          <p14:tracePt t="17281" x="2871788" y="3246438"/>
          <p14:tracePt t="17289" x="2863850" y="3263900"/>
          <p14:tracePt t="17296" x="2838450" y="3289300"/>
          <p14:tracePt t="17304" x="2820988" y="3305175"/>
          <p14:tracePt t="17311" x="2803525" y="3314700"/>
          <p14:tracePt t="17318" x="2795588" y="3322638"/>
          <p14:tracePt t="17343" x="2795588" y="3340100"/>
          <p14:tracePt t="17348" x="2786063" y="3340100"/>
          <p14:tracePt t="17357" x="2786063" y="3348038"/>
          <p14:tracePt t="17666" x="2770188" y="3348038"/>
          <p14:tracePt t="18237" x="2752725" y="3348038"/>
          <p14:tracePt t="18242" x="2744788" y="3348038"/>
          <p14:tracePt t="18258" x="2719388" y="3348038"/>
          <p14:tracePt t="18265" x="2709863" y="3348038"/>
          <p14:tracePt t="18272" x="2701925" y="3348038"/>
          <p14:tracePt t="18279" x="2684463" y="3348038"/>
          <p14:tracePt t="18286" x="2676525" y="3348038"/>
          <p14:tracePt t="18311" x="2668588" y="3365500"/>
          <p14:tracePt t="18316" x="2651125" y="3365500"/>
          <p14:tracePt t="18347" x="2651125" y="3373438"/>
          <p14:tracePt t="18362" x="2633663" y="3373438"/>
          <p14:tracePt t="20855" x="2471738" y="3322638"/>
          <p14:tracePt t="20859" x="2438400" y="3271838"/>
          <p14:tracePt t="20866" x="2336800" y="3109913"/>
          <p14:tracePt t="20874" x="2065338" y="2686050"/>
          <p14:tracePt t="20881" x="1878013" y="2344738"/>
          <p14:tracePt t="20888" x="1741488" y="2065338"/>
          <p14:tracePt t="20896" x="1639888" y="1895475"/>
          <p14:tracePt t="20903" x="1495425" y="1563688"/>
          <p14:tracePt t="20911" x="1427163" y="1462088"/>
          <p14:tracePt t="20918" x="1343025" y="1343025"/>
          <p14:tracePt t="20926" x="1249363" y="1223963"/>
          <p14:tracePt t="20933" x="1163638" y="1155700"/>
          <p14:tracePt t="20941" x="1112838" y="1112838"/>
          <p14:tracePt t="20948" x="1095375" y="1104900"/>
          <p14:tracePt t="20956" x="1069975" y="1104900"/>
          <p14:tracePt t="20963" x="1054100" y="1087438"/>
          <p14:tracePt t="20971" x="1044575" y="1087438"/>
          <p14:tracePt t="20994" x="1036638" y="1087438"/>
          <p14:tracePt t="21125" x="1044575" y="1096963"/>
          <p14:tracePt t="21129" x="1054100" y="1122363"/>
          <p14:tracePt t="21136" x="1087438" y="1163638"/>
          <p14:tracePt t="21143" x="1120775" y="1223963"/>
          <p14:tracePt t="21151" x="1130300" y="1300163"/>
          <p14:tracePt t="21158" x="1163638" y="1325563"/>
          <p14:tracePt t="21166" x="1173163" y="1376363"/>
          <p14:tracePt t="21173" x="1214438" y="1427163"/>
          <p14:tracePt t="21181" x="1223963" y="1487488"/>
          <p14:tracePt t="21196" x="1265238" y="1520825"/>
          <p14:tracePt t="21204" x="1274763" y="1546225"/>
          <p14:tracePt t="21211" x="1300163" y="1614488"/>
          <p14:tracePt t="21218" x="1317625" y="1649413"/>
          <p14:tracePt t="21226" x="1350963" y="1751013"/>
          <p14:tracePt t="21234" x="1393825" y="1819275"/>
          <p14:tracePt t="21241" x="1401763" y="1903413"/>
          <p14:tracePt t="21248" x="1435100" y="1989138"/>
          <p14:tracePt t="21256" x="1487488" y="2098675"/>
          <p14:tracePt t="21264" x="1495425" y="2184400"/>
          <p14:tracePt t="21272" x="1538288" y="2243138"/>
          <p14:tracePt t="21279" x="1546225" y="2319338"/>
          <p14:tracePt t="21286" x="1571625" y="2379663"/>
          <p14:tracePt t="21294" x="1589088" y="2430463"/>
          <p14:tracePt t="21301" x="1597025" y="2463800"/>
          <p14:tracePt t="21316" x="1614488" y="2481263"/>
          <p14:tracePt t="21324" x="1614488" y="2489200"/>
          <p14:tracePt t="21456" x="1614488" y="2498725"/>
          <p14:tracePt t="21459" x="1614488" y="2516188"/>
          <p14:tracePt t="21467" x="1614488" y="2524125"/>
          <p14:tracePt t="21474" x="1614488" y="2532063"/>
          <p14:tracePt t="21481" x="1606550" y="2549525"/>
          <p14:tracePt t="21488" x="1606550" y="2557463"/>
          <p14:tracePt t="21496" x="1597025" y="2557463"/>
          <p14:tracePt t="21504" x="1597025" y="2566988"/>
          <p14:tracePt t="21511" x="1579563" y="2582863"/>
          <p14:tracePt t="21519" x="1571625" y="2592388"/>
          <p14:tracePt t="21526" x="1563688" y="2600325"/>
          <p14:tracePt t="21534" x="1546225" y="2608263"/>
          <p14:tracePt t="21541" x="1528763" y="2643188"/>
          <p14:tracePt t="21549" x="1503363" y="2651125"/>
          <p14:tracePt t="21557" x="1477963" y="2686050"/>
          <p14:tracePt t="21564" x="1452563" y="2693988"/>
          <p14:tracePt t="21571" x="1419225" y="2711450"/>
          <p14:tracePt t="21587" x="1401763" y="2736850"/>
          <p14:tracePt t="21595" x="1376363" y="2752725"/>
          <p14:tracePt t="21601" x="1350963" y="2762250"/>
          <p14:tracePt t="21608" x="1333500" y="2762250"/>
          <p14:tracePt t="21616" x="1325563" y="2778125"/>
          <p14:tracePt t="21624" x="1317625" y="2778125"/>
          <p14:tracePt t="21640" x="1300163" y="2778125"/>
          <p14:tracePt t="21655" x="1300163" y="2787650"/>
          <p14:tracePt t="21686" x="1290638" y="2787650"/>
          <p14:tracePt t="21725" x="1282700" y="2787650"/>
          <p14:tracePt t="21746" x="1274763" y="2795588"/>
          <p14:tracePt t="21776" x="1257300" y="2813050"/>
          <p14:tracePt t="21797" x="1257300" y="2820988"/>
          <p14:tracePt t="21812" x="1249363" y="2820988"/>
          <p14:tracePt t="21818" x="1249363" y="2830513"/>
          <p14:tracePt t="21826" x="1239838" y="2830513"/>
          <p14:tracePt t="21842" x="1239838" y="2846388"/>
          <p14:tracePt t="21857" x="1231900" y="2846388"/>
          <p14:tracePt t="21896" x="1214438" y="2846388"/>
          <p14:tracePt t="21902" x="1206500" y="2846388"/>
          <p14:tracePt t="21916" x="1206500" y="2838450"/>
          <p14:tracePt t="21932" x="1198563" y="2838450"/>
          <p14:tracePt t="21938" x="1198563" y="2830513"/>
          <p14:tracePt t="22009" x="1181100" y="2820988"/>
          <p14:tracePt t="22031" x="1173163" y="2805113"/>
          <p14:tracePt t="22036" x="1173163" y="2795588"/>
          <p14:tracePt t="22044" x="1163638" y="2795588"/>
          <p14:tracePt t="22051" x="1163638" y="2787650"/>
          <p14:tracePt t="22059" x="1163638" y="2770188"/>
          <p14:tracePt t="22066" x="1147763" y="2762250"/>
          <p14:tracePt t="22082" x="1147763" y="2752725"/>
          <p14:tracePt t="22219" x="1147763" y="2736850"/>
          <p14:tracePt t="22223" x="1155700" y="2736850"/>
          <p14:tracePt t="22231" x="1163638" y="2727325"/>
          <p14:tracePt t="22239" x="1163638" y="2719388"/>
          <p14:tracePt t="22255" x="1173163" y="2711450"/>
          <p14:tracePt t="22279" x="1173163" y="2693988"/>
          <p14:tracePt t="22362" x="1189038" y="2693988"/>
          <p14:tracePt t="22368" x="1189038" y="2686050"/>
          <p14:tracePt t="22391" x="1198563" y="2686050"/>
          <p14:tracePt t="22405" x="1198563" y="2676525"/>
          <p14:tracePt t="22411" x="1206500" y="2676525"/>
          <p14:tracePt t="22427" x="1223963" y="2660650"/>
          <p14:tracePt t="22434" x="1223963" y="2651125"/>
          <p14:tracePt t="22441" x="1231900" y="2651125"/>
          <p14:tracePt t="22449" x="1239838" y="2651125"/>
          <p14:tracePt t="22456" x="1239838" y="2643188"/>
          <p14:tracePt t="22463" x="1249363" y="2625725"/>
          <p14:tracePt t="22471" x="1257300" y="2625725"/>
          <p14:tracePt t="22487" x="1274763" y="2625725"/>
          <p14:tracePt t="22510" x="1282700" y="2625725"/>
          <p14:tracePt t="22517" x="1282700" y="2608263"/>
          <p14:tracePt t="22540" x="1290638" y="2608263"/>
          <p14:tracePt t="22546" x="1308100" y="2592388"/>
          <p14:tracePt t="22827" x="1308100" y="2600325"/>
          <p14:tracePt t="22831" x="1308100" y="2617788"/>
          <p14:tracePt t="22847" x="1317625" y="2617788"/>
          <p14:tracePt t="22854" x="1317625" y="2633663"/>
          <p14:tracePt t="22861" x="1317625" y="2643188"/>
          <p14:tracePt t="22877" x="1325563" y="2643188"/>
          <p14:tracePt t="22894" x="1325563" y="2651125"/>
          <p14:tracePt t="22930" x="1343025" y="2651125"/>
          <p14:tracePt t="22945" x="1343025" y="2668588"/>
          <p14:tracePt t="22975" x="1350963" y="2668588"/>
          <p14:tracePt t="22997" x="1358900" y="2668588"/>
          <p14:tracePt t="23005" x="1368425" y="2668588"/>
          <p14:tracePt t="23011" x="1393825" y="2668588"/>
          <p14:tracePt t="23019" x="1419225" y="2668588"/>
          <p14:tracePt t="23026" x="1444625" y="2668588"/>
          <p14:tracePt t="23042" x="1462088" y="2668588"/>
          <p14:tracePt t="23049" x="1495425" y="2668588"/>
          <p14:tracePt t="23056" x="1503363" y="2668588"/>
          <p14:tracePt t="23065" x="1512888" y="2668588"/>
          <p14:tracePt t="23071" x="1528763" y="2676525"/>
          <p14:tracePt t="23078" x="1538288" y="2676525"/>
          <p14:tracePt t="23201" x="1546225" y="2676525"/>
          <p14:tracePt t="23207" x="1563688" y="2676525"/>
          <p14:tracePt t="23221" x="1589088" y="2676525"/>
          <p14:tracePt t="23229" x="1606550" y="2676525"/>
          <p14:tracePt t="23245" x="1657350" y="2676525"/>
          <p14:tracePt t="23251" x="1682750" y="2676525"/>
          <p14:tracePt t="23259" x="1698625" y="2676525"/>
          <p14:tracePt t="23266" x="1724025" y="2676525"/>
          <p14:tracePt t="23273" x="1758950" y="2676525"/>
          <p14:tracePt t="23281" x="1784350" y="2676525"/>
          <p14:tracePt t="23289" x="1801813" y="2676525"/>
          <p14:tracePt t="23296" x="1827213" y="2660650"/>
          <p14:tracePt t="23303" x="1843088" y="2660650"/>
          <p14:tracePt t="23310" x="1852613" y="2660650"/>
          <p14:tracePt t="23335" x="1860550" y="2660650"/>
          <p14:tracePt t="23582" x="1868488" y="2660650"/>
          <p14:tracePt t="23589" x="1885950" y="2660650"/>
          <p14:tracePt t="23597" x="1911350" y="2660650"/>
          <p14:tracePt t="23604" x="1920875" y="2660650"/>
          <p14:tracePt t="23610" x="1928813" y="2660650"/>
          <p14:tracePt t="23618" x="1946275" y="2660650"/>
          <p14:tracePt t="23635" x="1962150" y="2660650"/>
          <p14:tracePt t="23650" x="1979613" y="2660650"/>
          <p14:tracePt t="23656" x="2012950" y="2660650"/>
          <p14:tracePt t="23663" x="2073275" y="2643188"/>
          <p14:tracePt t="23671" x="2141538" y="2625725"/>
          <p14:tracePt t="23678" x="2192338" y="2608263"/>
          <p14:tracePt t="23686" x="2319338" y="2600325"/>
          <p14:tracePt t="23694" x="2405063" y="2600325"/>
          <p14:tracePt t="23701" x="2549525" y="2600325"/>
          <p14:tracePt t="23708" x="2668588" y="2600325"/>
          <p14:tracePt t="23716" x="2744788" y="2600325"/>
          <p14:tracePt t="23724" x="2846388" y="2600325"/>
          <p14:tracePt t="23731" x="2930525" y="2625725"/>
          <p14:tracePt t="23738" x="2973388" y="2633663"/>
          <p14:tracePt t="23746" x="3049588" y="2651125"/>
          <p14:tracePt t="23763" x="3074988" y="2668588"/>
          <p14:tracePt t="23769" x="3143250" y="2668588"/>
          <p14:tracePt t="23776" x="3160713" y="2676525"/>
          <p14:tracePt t="23784" x="3178175" y="2676525"/>
          <p14:tracePt t="23792" x="3203575" y="2693988"/>
          <p14:tracePt t="23799" x="3211513" y="2693988"/>
          <p14:tracePt t="23807" x="3236913" y="2693988"/>
          <p14:tracePt t="23814" x="3244850" y="2693988"/>
          <p14:tracePt t="23821" x="3254375" y="2693988"/>
          <p14:tracePt t="23847" x="3270250" y="2693988"/>
          <p14:tracePt t="23859" x="3279775" y="2693988"/>
          <p14:tracePt t="23866" x="3287713" y="2693988"/>
          <p14:tracePt t="23874" x="3330575" y="2686050"/>
          <p14:tracePt t="23889" x="3338513" y="2686050"/>
          <p14:tracePt t="23896" x="3355975" y="2686050"/>
          <p14:tracePt t="23903" x="3363913" y="2686050"/>
          <p14:tracePt t="23919" x="3373438" y="2686050"/>
          <p14:tracePt t="23926" x="3389313" y="2686050"/>
          <p14:tracePt t="23950" x="3398838" y="2686050"/>
          <p14:tracePt t="23956" x="3406775" y="2686050"/>
          <p14:tracePt t="23964" x="3414713" y="2686050"/>
          <p14:tracePt t="23971" x="3441700" y="2686050"/>
          <p14:tracePt t="23979" x="3467100" y="2686050"/>
          <p14:tracePt t="23986" x="3508375" y="2711450"/>
          <p14:tracePt t="23994" x="3586163" y="2719388"/>
          <p14:tracePt t="24000" x="3627438" y="2736850"/>
          <p14:tracePt t="24008" x="3687763" y="2744788"/>
          <p14:tracePt t="24016" x="3763963" y="2770188"/>
          <p14:tracePt t="24023" x="3814763" y="2787650"/>
          <p14:tracePt t="24030" x="3857625" y="2795588"/>
          <p14:tracePt t="24039" x="3908425" y="2813050"/>
          <p14:tracePt t="24045" x="3925888" y="2813050"/>
          <p14:tracePt t="24053" x="3951288" y="2813050"/>
          <p14:tracePt t="24061" x="3976688" y="2830513"/>
          <p14:tracePt t="24086" x="3992563" y="2830513"/>
          <p14:tracePt t="24100" x="4002088" y="2830513"/>
          <p14:tracePt t="24148" x="4010025" y="2830513"/>
          <p14:tracePt t="24257" x="4017963" y="2830513"/>
          <p14:tracePt t="24298" x="4027488" y="2830513"/>
          <p14:tracePt t="24440" x="4044950" y="2830513"/>
          <p14:tracePt t="24445" x="4060825" y="2830513"/>
          <p14:tracePt t="24452" x="4129088" y="2830513"/>
          <p14:tracePt t="24459" x="4187825" y="2830513"/>
          <p14:tracePt t="24475" x="4230688" y="2830513"/>
          <p14:tracePt t="24481" x="4332288" y="2830513"/>
          <p14:tracePt t="24489" x="4451350" y="2830513"/>
          <p14:tracePt t="24496" x="4511675" y="2830513"/>
          <p14:tracePt t="24504" x="4699000" y="2787650"/>
          <p14:tracePt t="24511" x="4800600" y="2752725"/>
          <p14:tracePt t="24518" x="4953000" y="2686050"/>
          <p14:tracePt t="24526" x="5072063" y="2633663"/>
          <p14:tracePt t="24534" x="5140325" y="2566988"/>
          <p14:tracePt t="24541" x="5191125" y="2516188"/>
          <p14:tracePt t="24549" x="5267325" y="2430463"/>
          <p14:tracePt t="24556" x="5310188" y="2379663"/>
          <p14:tracePt t="24564" x="5353050" y="2319338"/>
          <p14:tracePt t="24571" x="5386388" y="2200275"/>
          <p14:tracePt t="24578" x="5386388" y="2141538"/>
          <p14:tracePt t="24586" x="5386388" y="2047875"/>
          <p14:tracePt t="24593" x="5386388" y="2014538"/>
          <p14:tracePt t="24601" x="5378450" y="1920875"/>
          <p14:tracePt t="24608" x="5318125" y="1860550"/>
          <p14:tracePt t="24625" x="5249863" y="1766888"/>
          <p14:tracePt t="24631" x="5157788" y="1682750"/>
          <p14:tracePt t="24639" x="5003800" y="1581150"/>
          <p14:tracePt t="24646" x="4953000" y="1555750"/>
          <p14:tracePt t="24654" x="4775200" y="1444625"/>
          <p14:tracePt t="24661" x="4562475" y="1376363"/>
          <p14:tracePt t="24668" x="4460875" y="1343025"/>
          <p14:tracePt t="24676" x="4298950" y="1317625"/>
          <p14:tracePt t="24684" x="4240213" y="1317625"/>
          <p14:tracePt t="24691" x="4171950" y="1317625"/>
          <p14:tracePt t="24698" x="4129088" y="1317625"/>
          <p14:tracePt t="24706" x="4103688" y="1325563"/>
          <p14:tracePt t="24713" x="4078288" y="1333500"/>
          <p14:tracePt t="24722" x="4060825" y="1360488"/>
          <p14:tracePt t="24737" x="4060825" y="1376363"/>
          <p14:tracePt t="24743" x="4060825" y="1385888"/>
          <p14:tracePt t="24751" x="4044950" y="1401763"/>
          <p14:tracePt t="24759" x="4044950" y="1419225"/>
          <p14:tracePt t="24766" x="4044950" y="1427163"/>
          <p14:tracePt t="24773" x="4044950" y="1436688"/>
          <p14:tracePt t="24781" x="4044950" y="1444625"/>
          <p14:tracePt t="24788" x="4044950" y="1462088"/>
          <p14:tracePt t="24796" x="4044950" y="1487488"/>
          <p14:tracePt t="24803" x="4044950" y="1504950"/>
          <p14:tracePt t="24811" x="4044950" y="1530350"/>
          <p14:tracePt t="24818" x="4044950" y="1563688"/>
          <p14:tracePt t="24826" x="4044950" y="1571625"/>
          <p14:tracePt t="24842" x="4027488" y="1597025"/>
          <p14:tracePt t="24849" x="4027488" y="1606550"/>
          <p14:tracePt t="24856" x="4027488" y="1622425"/>
          <p14:tracePt t="24863" x="4027488" y="1639888"/>
          <p14:tracePt t="24871" x="4017963" y="1649413"/>
          <p14:tracePt t="24878" x="4017963" y="1657350"/>
          <p14:tracePt t="24895" x="4017963" y="1674813"/>
          <p14:tracePt t="24909" x="4017963" y="1682750"/>
          <p14:tracePt t="24964" x="4017963" y="1690688"/>
          <p14:tracePt t="24977" x="4010025" y="1690688"/>
          <p14:tracePt t="25000" x="4010025" y="1708150"/>
          <p14:tracePt t="25035" x="4010025" y="1716088"/>
          <p14:tracePt t="25037" x="3992563" y="1716088"/>
          <p14:tracePt t="25167" x="3992563" y="1751013"/>
          <p14:tracePt t="25172" x="3984625" y="1819275"/>
          <p14:tracePt t="25179" x="3984625" y="2116138"/>
          <p14:tracePt t="25186" x="3951288" y="2413000"/>
          <p14:tracePt t="25194" x="3890963" y="2949575"/>
          <p14:tracePt t="25201" x="3781425" y="3568700"/>
          <p14:tracePt t="25209" x="3729038" y="3960813"/>
          <p14:tracePt t="25216" x="3576638" y="4554538"/>
          <p14:tracePt t="25224" x="3467100" y="4962525"/>
          <p14:tracePt t="25231" x="3414713" y="5073650"/>
          <p14:tracePt t="25238" x="3381375" y="5192713"/>
          <p14:tracePt t="25246" x="3348038" y="5286375"/>
          <p14:tracePt t="25253" x="3287713" y="5362575"/>
          <p14:tracePt t="25260" x="3236913" y="5405438"/>
          <p14:tracePt t="25277" x="3219450" y="5438775"/>
          <p14:tracePt t="25284" x="3203575" y="5446713"/>
          <p14:tracePt t="25292" x="3203575" y="5456238"/>
          <p14:tracePt t="25299" x="3194050" y="5472113"/>
          <p14:tracePt t="25322" x="3178175" y="5472113"/>
          <p14:tracePt t="25427" x="3178175" y="5446713"/>
          <p14:tracePt t="25434" x="3186113" y="5405438"/>
          <p14:tracePt t="25441" x="3186113" y="5380038"/>
          <p14:tracePt t="25449" x="3211513" y="5353050"/>
          <p14:tracePt t="25456" x="3219450" y="5311775"/>
          <p14:tracePt t="25463" x="3262313" y="5286375"/>
          <p14:tracePt t="25471" x="3313113" y="5208588"/>
          <p14:tracePt t="25478" x="3348038" y="5141913"/>
          <p14:tracePt t="25495" x="3398838" y="5091113"/>
          <p14:tracePt t="25501" x="3457575" y="5013325"/>
          <p14:tracePt t="25509" x="3508375" y="4946650"/>
          <p14:tracePt t="25516" x="3576638" y="4868863"/>
          <p14:tracePt t="25523" x="3627438" y="4818063"/>
          <p14:tracePt t="25533" x="3678238" y="4767263"/>
          <p14:tracePt t="25538" x="3771900" y="4691063"/>
          <p14:tracePt t="25546" x="3848100" y="4640263"/>
          <p14:tracePt t="25553" x="3941763" y="4546600"/>
          <p14:tracePt t="25561" x="4010025" y="4495800"/>
          <p14:tracePt t="25568" x="4060825" y="4470400"/>
          <p14:tracePt t="25576" x="4137025" y="4435475"/>
          <p14:tracePt t="25583" x="4154488" y="4419600"/>
          <p14:tracePt t="25591" x="4205288" y="4394200"/>
          <p14:tracePt t="25607" x="4230688" y="4376738"/>
          <p14:tracePt t="25614" x="4240213" y="4376738"/>
          <p14:tracePt t="25620" x="4248150" y="4376738"/>
          <p14:tracePt t="25628" x="4265613" y="4376738"/>
          <p14:tracePt t="25684" x="4273550" y="4376738"/>
          <p14:tracePt t="25690" x="4281488" y="4376738"/>
          <p14:tracePt t="25697" x="4306888" y="4376738"/>
          <p14:tracePt t="25711" x="4332288" y="4376738"/>
          <p14:tracePt t="25719" x="4349750" y="4376738"/>
          <p14:tracePt t="25726" x="4384675" y="4359275"/>
          <p14:tracePt t="25734" x="4425950" y="4359275"/>
          <p14:tracePt t="25741" x="4460875" y="4359275"/>
          <p14:tracePt t="25749" x="4486275" y="4359275"/>
          <p14:tracePt t="25756" x="4529138" y="4359275"/>
          <p14:tracePt t="25764" x="4570413" y="4359275"/>
          <p14:tracePt t="25771" x="4605338" y="4359275"/>
          <p14:tracePt t="25779" x="4630738" y="4359275"/>
          <p14:tracePt t="25787" x="4638675" y="4359275"/>
          <p14:tracePt t="25795" x="4664075" y="4359275"/>
          <p14:tracePt t="25801" x="4681538" y="4359275"/>
          <p14:tracePt t="25817" x="4699000" y="4359275"/>
          <p14:tracePt t="25824" x="4724400" y="4359275"/>
          <p14:tracePt t="25831" x="4749800" y="4359275"/>
          <p14:tracePt t="25838" x="4765675" y="4368800"/>
          <p14:tracePt t="25846" x="4783138" y="4368800"/>
          <p14:tracePt t="25853" x="4800600" y="4368800"/>
          <p14:tracePt t="25870" x="4818063" y="4368800"/>
          <p14:tracePt t="25947" x="4818063" y="4384675"/>
          <p14:tracePt t="25951" x="4818063" y="4394200"/>
          <p14:tracePt t="25959" x="4808538" y="4402138"/>
          <p14:tracePt t="25966" x="4800600" y="4419600"/>
          <p14:tracePt t="25973" x="4800600" y="4435475"/>
          <p14:tracePt t="25981" x="4783138" y="4435475"/>
          <p14:tracePt t="25988" x="4775200" y="4452938"/>
          <p14:tracePt t="25996" x="4775200" y="4470400"/>
          <p14:tracePt t="26050" x="4791075" y="4470400"/>
          <p14:tracePt t="26057" x="4818063" y="4460875"/>
          <p14:tracePt t="26064" x="4868863" y="4445000"/>
          <p14:tracePt t="26071" x="4910138" y="4435475"/>
          <p14:tracePt t="26078" x="4953000" y="4435475"/>
          <p14:tracePt t="26086" x="4995863" y="4435475"/>
          <p14:tracePt t="26093" x="5029200" y="4435475"/>
          <p14:tracePt t="26101" x="5072063" y="4435475"/>
          <p14:tracePt t="26109" x="5114925" y="4435475"/>
          <p14:tracePt t="26116" x="5157788" y="4435475"/>
          <p14:tracePt t="26124" x="5199063" y="4435475"/>
          <p14:tracePt t="26131" x="5216525" y="4435475"/>
          <p14:tracePt t="26147" x="5224463" y="4435475"/>
          <p14:tracePt t="26201" x="5224463" y="4419600"/>
          <p14:tracePt t="26206" x="5208588" y="4419600"/>
          <p14:tracePt t="26213" x="5191125" y="4419600"/>
          <p14:tracePt t="26221" x="5140325" y="4427538"/>
          <p14:tracePt t="26229" x="5097463" y="4435475"/>
          <p14:tracePt t="26236" x="5013325" y="4460875"/>
          <p14:tracePt t="26254" x="4935538" y="4495800"/>
          <p14:tracePt t="26259" x="4818063" y="4521200"/>
          <p14:tracePt t="26266" x="4664075" y="4529138"/>
          <p14:tracePt t="26273" x="4503738" y="4554538"/>
          <p14:tracePt t="26281" x="4332288" y="4554538"/>
          <p14:tracePt t="26288" x="3900488" y="4554538"/>
          <p14:tracePt t="26296" x="3551238" y="4554538"/>
          <p14:tracePt t="26303" x="3262313" y="4554538"/>
          <p14:tracePt t="26311" x="2828925" y="4554538"/>
          <p14:tracePt t="26318" x="2514600" y="4554538"/>
          <p14:tracePt t="26327" x="2251075" y="4554538"/>
          <p14:tracePt t="26334" x="2098675" y="4554538"/>
          <p14:tracePt t="26341" x="1878013" y="4554538"/>
          <p14:tracePt t="26349" x="1766888" y="4554538"/>
          <p14:tracePt t="26365" x="1682750" y="4554538"/>
          <p14:tracePt t="26371" x="1554163" y="4589463"/>
          <p14:tracePt t="26379" x="1503363" y="4605338"/>
          <p14:tracePt t="26386" x="1487488" y="4605338"/>
          <p14:tracePt t="26393" x="1470025" y="4630738"/>
          <p14:tracePt t="26401" x="1452563" y="4648200"/>
          <p14:tracePt t="26409" x="1444625" y="4648200"/>
          <p14:tracePt t="26417" x="1435100" y="4657725"/>
          <p14:tracePt t="26424" x="1419225" y="4665663"/>
          <p14:tracePt t="26431" x="1409700" y="4683125"/>
          <p14:tracePt t="26438" x="1376363" y="4691063"/>
          <p14:tracePt t="26446" x="1368425" y="4708525"/>
          <p14:tracePt t="26454" x="1350963" y="4724400"/>
          <p14:tracePt t="26470" x="1300163" y="4733925"/>
          <p14:tracePt t="26477" x="1231900" y="4733925"/>
          <p14:tracePt t="26485" x="1173163" y="4733925"/>
          <p14:tracePt t="26491" x="1130300" y="4733925"/>
          <p14:tracePt t="26499" x="1087438" y="4733925"/>
          <p14:tracePt t="26506" x="1069975" y="4733925"/>
          <p14:tracePt t="26532" x="1054100" y="4733925"/>
          <p14:tracePt t="26577" x="1036638" y="4733925"/>
          <p14:tracePt t="26590" x="1019175" y="4733925"/>
          <p14:tracePt t="26597" x="1003300" y="4733925"/>
          <p14:tracePt t="26605" x="960438" y="4733925"/>
          <p14:tracePt t="26612" x="935038" y="4733925"/>
          <p14:tracePt t="26619" x="900113" y="4733925"/>
          <p14:tracePt t="26626" x="892175" y="4733925"/>
          <p14:tracePt t="26634" x="866775" y="4733925"/>
          <p14:tracePt t="26641" x="858838" y="4733925"/>
          <p14:tracePt t="26648" x="849313" y="4733925"/>
          <p14:tracePt t="26656" x="841375" y="4733925"/>
          <p14:tracePt t="26664" x="831850" y="4733925"/>
          <p14:tracePt t="26671" x="831850" y="4716463"/>
          <p14:tracePt t="27102" x="831850" y="4724400"/>
          <p14:tracePt t="27107" x="841375" y="4733925"/>
          <p14:tracePt t="27113" x="858838" y="4741863"/>
          <p14:tracePt t="27121" x="884238" y="4759325"/>
          <p14:tracePt t="27138" x="892175" y="4759325"/>
          <p14:tracePt t="27144" x="917575" y="4759325"/>
          <p14:tracePt t="27151" x="925513" y="4759325"/>
          <p14:tracePt t="27158" x="950913" y="4767263"/>
          <p14:tracePt t="27166" x="960438" y="4767263"/>
          <p14:tracePt t="27174" x="968375" y="4767263"/>
          <p14:tracePt t="27181" x="985838" y="4767263"/>
          <p14:tracePt t="27189" x="993775" y="4767263"/>
          <p14:tracePt t="27196" x="1003300" y="4767263"/>
          <p14:tracePt t="27203" x="1019175" y="4767263"/>
          <p14:tracePt t="27245" x="1028700" y="4767263"/>
          <p14:tracePt t="27318" x="1036638" y="4767263"/>
          <p14:tracePt t="27324" x="1054100" y="4767263"/>
          <p14:tracePt t="27349" x="1054100" y="4759325"/>
          <p14:tracePt t="27356" x="1069975" y="4759325"/>
          <p14:tracePt t="27363" x="1079500" y="4759325"/>
          <p14:tracePt t="27370" x="1087438" y="4759325"/>
          <p14:tracePt t="27384" x="1104900" y="4741863"/>
          <p14:tracePt t="27390" x="1112838" y="4741863"/>
          <p14:tracePt t="27398" x="1120775" y="4741863"/>
          <p14:tracePt t="27422" x="1138238" y="4741863"/>
          <p14:tracePt t="27696" x="1147763" y="4741863"/>
          <p14:tracePt t="27706" x="1147763" y="4733925"/>
          <p14:tracePt t="27715" x="1155700" y="4733925"/>
          <p14:tracePt t="27729" x="1163638" y="4733925"/>
          <p14:tracePt t="27736" x="1173163" y="4733925"/>
          <p14:tracePt t="27752" x="1173163" y="4724400"/>
          <p14:tracePt t="27759" x="1189038" y="4724400"/>
          <p14:tracePt t="27775" x="1198563" y="4724400"/>
          <p14:tracePt t="27781" x="1206500" y="4724400"/>
          <p14:tracePt t="27796" x="1223963" y="4724400"/>
          <p14:tracePt t="27811" x="1223963" y="4708525"/>
          <p14:tracePt t="27818" x="1239838" y="4708525"/>
          <p14:tracePt t="27845" x="1257300" y="4708525"/>
          <p14:tracePt t="28029" x="1274763" y="4708525"/>
          <p14:tracePt t="28036" x="1282700" y="4708525"/>
          <p14:tracePt t="28043" x="1290638" y="4716463"/>
          <p14:tracePt t="28050" x="1308100" y="4716463"/>
          <p14:tracePt t="28066" x="1325563" y="4733925"/>
          <p14:tracePt t="28073" x="1343025" y="4733925"/>
          <p14:tracePt t="28331" x="1358900" y="4733925"/>
          <p14:tracePt t="28345" x="1368425" y="4733925"/>
          <p14:tracePt t="28359" x="1376363" y="4733925"/>
          <p14:tracePt t="28366" x="1376363" y="4724400"/>
          <p14:tracePt t="28373" x="1393825" y="4724400"/>
          <p14:tracePt t="28405" x="1409700" y="4724400"/>
          <p14:tracePt t="28411" x="1427163" y="4708525"/>
          <p14:tracePt t="28427" x="1444625" y="4708525"/>
          <p14:tracePt t="28435" x="1462088" y="4708525"/>
          <p14:tracePt t="28449" x="1477963" y="4708525"/>
          <p14:tracePt t="28465" x="1487488" y="4708525"/>
          <p14:tracePt t="28480" x="1495425" y="4708525"/>
          <p14:tracePt t="28557" x="1487488" y="4708525"/>
          <p14:tracePt t="28577" x="1470025" y="4691063"/>
          <p14:tracePt t="28584" x="1462088" y="4691063"/>
          <p14:tracePt t="28591" x="1462088" y="4673600"/>
          <p14:tracePt t="28599" x="1452563" y="4673600"/>
          <p14:tracePt t="28864" x="1452563" y="4657725"/>
          <p14:tracePt t="28886" x="1462088" y="4657725"/>
          <p14:tracePt t="28892" x="1477963" y="4657725"/>
          <p14:tracePt t="28899" x="1477963" y="4640263"/>
          <p14:tracePt t="29008" x="1477963" y="4648200"/>
          <p14:tracePt t="29011" x="1470025" y="4648200"/>
          <p14:tracePt t="29019" x="1462088" y="4665663"/>
          <p14:tracePt t="29025" x="1444625" y="4673600"/>
          <p14:tracePt t="29050" x="1435100" y="4691063"/>
          <p14:tracePt t="29056" x="1427163" y="4691063"/>
          <p14:tracePt t="29217" x="1427163" y="4683125"/>
          <p14:tracePt t="29230" x="1427163" y="4673600"/>
          <p14:tracePt t="29236" x="1435100" y="4665663"/>
          <p14:tracePt t="29252" x="1452563" y="4657725"/>
          <p14:tracePt t="29291" x="1462088" y="4657725"/>
          <p14:tracePt t="29304" x="1470025" y="4657725"/>
          <p14:tracePt t="29312" x="1477963" y="4657725"/>
          <p14:tracePt t="29318" x="1487488" y="4657725"/>
          <p14:tracePt t="29326" x="1512888" y="4657725"/>
          <p14:tracePt t="29333" x="1528763" y="4657725"/>
          <p14:tracePt t="29342" x="1538288" y="4673600"/>
          <p14:tracePt t="29349" x="1563688" y="4673600"/>
          <p14:tracePt t="29356" x="1579563" y="4683125"/>
          <p14:tracePt t="29363" x="1589088" y="4683125"/>
          <p14:tracePt t="29371" x="1589088" y="4691063"/>
          <p14:tracePt t="29378" x="1597025" y="4708525"/>
          <p14:tracePt t="29386" x="1606550" y="4733925"/>
          <p14:tracePt t="29402" x="1622425" y="4741863"/>
          <p14:tracePt t="29408" x="1639888" y="4767263"/>
          <p14:tracePt t="29416" x="1647825" y="4784725"/>
          <p14:tracePt t="29424" x="1647825" y="4810125"/>
          <p14:tracePt t="29432" x="1657350" y="4810125"/>
          <p14:tracePt t="29441" x="1673225" y="4827588"/>
          <p14:tracePt t="29447" x="1673225" y="4843463"/>
          <p14:tracePt t="29462" x="1682750" y="4843463"/>
          <p14:tracePt t="29598" x="1690688" y="4843463"/>
          <p14:tracePt t="29604" x="1698625" y="4843463"/>
          <p14:tracePt t="29620" x="1724025" y="4843463"/>
          <p14:tracePt t="29626" x="1749425" y="4843463"/>
          <p14:tracePt t="29634" x="1792288" y="4835525"/>
          <p14:tracePt t="29641" x="1843088" y="4835525"/>
          <p14:tracePt t="29648" x="1860550" y="4835525"/>
          <p14:tracePt t="29656" x="1885950" y="4818063"/>
          <p14:tracePt t="29664" x="1920875" y="4818063"/>
          <p14:tracePt t="29671" x="1936750" y="4818063"/>
          <p14:tracePt t="29678" x="1954213" y="4810125"/>
          <p14:tracePt t="29686" x="1979613" y="4810125"/>
          <p14:tracePt t="29711" x="1987550" y="4810125"/>
          <p14:tracePt t="29718" x="1997075" y="4810125"/>
          <p14:tracePt t="29732" x="2012950" y="4810125"/>
          <p14:tracePt t="29809" x="2030413" y="4792663"/>
          <p14:tracePt t="29830" x="2047875" y="4792663"/>
          <p14:tracePt t="29844" x="2065338" y="4792663"/>
          <p14:tracePt t="29859" x="2073275" y="4792663"/>
          <p14:tracePt t="29867" x="2073275" y="4775200"/>
          <p14:tracePt t="29874" x="2081213" y="4775200"/>
          <p14:tracePt t="29881" x="2098675" y="4775200"/>
          <p14:tracePt t="29896" x="2116138" y="4775200"/>
          <p14:tracePt t="29904" x="2132013" y="4775200"/>
          <p14:tracePt t="29967" x="2149475" y="4775200"/>
          <p14:tracePt t="30097" x="2157413" y="4775200"/>
          <p14:tracePt t="30102" x="2166938" y="4775200"/>
          <p14:tracePt t="30107" x="2182813" y="4775200"/>
          <p14:tracePt t="30123" x="2217738" y="4775200"/>
          <p14:tracePt t="30136" x="2251075" y="4775200"/>
          <p14:tracePt t="30144" x="2268538" y="4775200"/>
          <p14:tracePt t="30159" x="2293938" y="4775200"/>
          <p14:tracePt t="30166" x="2311400" y="4784725"/>
          <p14:tracePt t="30174" x="2327275" y="4784725"/>
          <p14:tracePt t="30181" x="2352675" y="4784725"/>
          <p14:tracePt t="30197" x="2370138" y="4792663"/>
          <p14:tracePt t="30213" x="2379663" y="4792663"/>
          <p14:tracePt t="30288" x="2387600" y="4792663"/>
          <p14:tracePt t="30328" x="2405063" y="4792663"/>
          <p14:tracePt t="30582" x="2395538" y="4792663"/>
          <p14:tracePt t="30602" x="2387600" y="4792663"/>
          <p14:tracePt t="30635" x="2379663" y="4792663"/>
          <p14:tracePt t="30655" x="2362200" y="4792663"/>
          <p14:tracePt t="30678" x="2352675" y="4792663"/>
          <p14:tracePt t="31197" x="2344738" y="4775200"/>
          <p14:tracePt t="31218" x="2327275" y="4767263"/>
          <p14:tracePt t="31232" x="2319338" y="4767263"/>
          <p14:tracePt t="31247" x="2319338" y="4759325"/>
          <p14:tracePt t="31261" x="2311400" y="4759325"/>
          <p14:tracePt t="31307" x="2311400" y="4741863"/>
          <p14:tracePt t="31315" x="2301875" y="4741863"/>
          <p14:tracePt t="31442" x="2293938" y="4741863"/>
          <p14:tracePt t="31467" x="2293938" y="4733925"/>
          <p14:tracePt t="32748" x="2319338" y="4733925"/>
          <p14:tracePt t="32755" x="2362200" y="4733925"/>
          <p14:tracePt t="32761" x="2405063" y="4733925"/>
          <p14:tracePt t="32769" x="2438400" y="4733925"/>
          <p14:tracePt t="32776" x="2497138" y="4733925"/>
          <p14:tracePt t="32783" x="2549525" y="4733925"/>
          <p14:tracePt t="32791" x="2557463" y="4733925"/>
          <p14:tracePt t="32798" x="2590800" y="4733925"/>
          <p14:tracePt t="32806" x="2625725" y="4733925"/>
          <p14:tracePt t="32821" x="2641600" y="4733925"/>
          <p14:tracePt t="32847" x="2651125" y="4733925"/>
          <p14:tracePt t="33078" x="2659063" y="4733925"/>
          <p14:tracePt t="33084" x="2676525" y="4733925"/>
          <p14:tracePt t="33091" x="2684463" y="4733925"/>
          <p14:tracePt t="33099" x="2693988" y="4749800"/>
          <p14:tracePt t="33106" x="2693988" y="4759325"/>
          <p14:tracePt t="33113" x="2709863" y="4759325"/>
          <p14:tracePt t="33129" x="2727325" y="4767263"/>
          <p14:tracePt t="33245" x="2744788" y="4767263"/>
          <p14:tracePt t="33266" x="2760663" y="4767263"/>
          <p14:tracePt t="33271" x="2786063" y="4767263"/>
          <p14:tracePt t="33278" x="2811463" y="4767263"/>
          <p14:tracePt t="33287" x="2854325" y="4767263"/>
          <p14:tracePt t="33294" x="2879725" y="4767263"/>
          <p14:tracePt t="33309" x="2922588" y="4767263"/>
          <p14:tracePt t="33316" x="2955925" y="4759325"/>
          <p14:tracePt t="33323" x="3008313" y="4759325"/>
          <p14:tracePt t="33331" x="3033713" y="4759325"/>
          <p14:tracePt t="33338" x="3059113" y="4749800"/>
          <p14:tracePt t="33346" x="3084513" y="4749800"/>
          <p14:tracePt t="33354" x="3092450" y="4741863"/>
          <p14:tracePt t="33369" x="3100388" y="4741863"/>
          <p14:tracePt t="33385" x="3117850" y="4741863"/>
          <p14:tracePt t="33391" x="3117850" y="4724400"/>
          <p14:tracePt t="33398" x="3127375" y="4724400"/>
          <p14:tracePt t="33423" x="3135313" y="4724400"/>
          <p14:tracePt t="33428" x="3152775" y="4716463"/>
          <p14:tracePt t="33444" x="3160713" y="4699000"/>
          <p14:tracePt t="33451" x="3168650" y="4699000"/>
          <p14:tracePt t="33458" x="3186113" y="4691063"/>
          <p14:tracePt t="33473" x="3186113" y="4683125"/>
          <p14:tracePt t="33481" x="3203575" y="4683125"/>
          <p14:tracePt t="33489" x="3219450" y="4665663"/>
          <p14:tracePt t="33504" x="3236913" y="4657725"/>
          <p14:tracePt t="33511" x="3262313" y="4657725"/>
          <p14:tracePt t="33526" x="3305175" y="4657725"/>
          <p14:tracePt t="33533" x="3322638" y="4657725"/>
          <p14:tracePt t="33541" x="3363913" y="4657725"/>
          <p14:tracePt t="33548" x="3398838" y="4657725"/>
          <p14:tracePt t="33556" x="3432175" y="4657725"/>
          <p14:tracePt t="33563" x="3475038" y="4657725"/>
          <p14:tracePt t="33571" x="3500438" y="4657725"/>
          <p14:tracePt t="33578" x="3525838" y="4657725"/>
          <p14:tracePt t="33586" x="3551238" y="4657725"/>
          <p14:tracePt t="33593" x="3568700" y="4657725"/>
          <p14:tracePt t="33601" x="3602038" y="4657725"/>
          <p14:tracePt t="33609" x="3644900" y="4657725"/>
          <p14:tracePt t="33616" x="3652838" y="4657725"/>
          <p14:tracePt t="33624" x="3687763" y="4657725"/>
          <p14:tracePt t="33639" x="3763963" y="4657725"/>
          <p14:tracePt t="33646" x="3814763" y="4657725"/>
          <p14:tracePt t="33654" x="3865563" y="4657725"/>
          <p14:tracePt t="33661" x="3908425" y="4657725"/>
          <p14:tracePt t="33669" x="3976688" y="4657725"/>
          <p14:tracePt t="33676" x="4010025" y="4657725"/>
          <p14:tracePt t="33683" x="4052888" y="4657725"/>
          <p14:tracePt t="33691" x="4086225" y="4657725"/>
          <p14:tracePt t="33698" x="4103688" y="4657725"/>
          <p14:tracePt t="33706" x="4111625" y="4657725"/>
          <p14:tracePt t="33714" x="4129088" y="4657725"/>
          <p14:tracePt t="33721" x="4137025" y="4657725"/>
          <p14:tracePt t="33760" x="4146550" y="4657725"/>
          <p14:tracePt t="33813" x="4154488" y="4657725"/>
          <p14:tracePt t="33852" x="4171950" y="4657725"/>
          <p14:tracePt t="33856" x="4179888" y="4657725"/>
          <p14:tracePt t="33872" x="4187825" y="4657725"/>
          <p14:tracePt t="33895" x="4205288" y="4657725"/>
          <p14:tracePt t="33909" x="4222750" y="4657725"/>
          <p14:tracePt t="33916" x="4230688" y="4657725"/>
          <p14:tracePt t="33925" x="4240213" y="4657725"/>
          <p14:tracePt t="33931" x="4265613" y="4657725"/>
          <p14:tracePt t="33939" x="4273550" y="4657725"/>
          <p14:tracePt t="33945" x="4291013" y="4648200"/>
          <p14:tracePt t="33961" x="4298950" y="4648200"/>
          <p14:tracePt t="33976" x="4316413" y="4648200"/>
          <p14:tracePt t="33999" x="4332288" y="4648200"/>
          <p14:tracePt t="34032" x="4349750" y="4648200"/>
          <p14:tracePt t="34174" x="4384675" y="4648200"/>
          <p14:tracePt t="34179" x="4400550" y="4648200"/>
          <p14:tracePt t="34186" x="4443413" y="4648200"/>
          <p14:tracePt t="34194" x="4451350" y="4648200"/>
          <p14:tracePt t="34201" x="4494213" y="4657725"/>
          <p14:tracePt t="34208" x="4562475" y="4657725"/>
          <p14:tracePt t="34215" x="4621213" y="4657725"/>
          <p14:tracePt t="34224" x="4689475" y="4657725"/>
          <p14:tracePt t="34231" x="4732338" y="4657725"/>
          <p14:tracePt t="34238" x="4775200" y="4657725"/>
          <p14:tracePt t="34246" x="4783138" y="4657725"/>
          <p14:tracePt t="34254" x="4808538" y="4657725"/>
          <p14:tracePt t="34261" x="4833938" y="4657725"/>
          <p14:tracePt t="34268" x="4851400" y="4657725"/>
          <p14:tracePt t="34284" x="4868863" y="4657725"/>
          <p14:tracePt t="34291" x="4876800" y="4657725"/>
          <p14:tracePt t="34307" x="4894263" y="4657725"/>
          <p14:tracePt t="34314" x="4902200" y="4657725"/>
          <p14:tracePt t="34322" x="4902200" y="4673600"/>
          <p14:tracePt t="34328" x="4910138" y="4673600"/>
          <p14:tracePt t="34354" x="4919663" y="4673600"/>
          <p14:tracePt t="34383" x="4919663" y="4683125"/>
          <p14:tracePt t="34388" x="4935538" y="4683125"/>
          <p14:tracePt t="34396" x="4945063" y="4691063"/>
          <p14:tracePt t="34403" x="4970463" y="4708525"/>
          <p14:tracePt t="34412" x="5013325" y="4708525"/>
          <p14:tracePt t="34419" x="5038725" y="4716463"/>
          <p14:tracePt t="34426" x="5064125" y="4733925"/>
          <p14:tracePt t="34433" x="5089525" y="4733925"/>
          <p14:tracePt t="34441" x="5114925" y="4749800"/>
          <p14:tracePt t="34448" x="5140325" y="4749800"/>
          <p14:tracePt t="34456" x="5183188" y="4749800"/>
          <p14:tracePt t="34463" x="5191125" y="4759325"/>
          <p14:tracePt t="34471" x="5208588" y="4759325"/>
          <p14:tracePt t="34478" x="5216525" y="4759325"/>
          <p14:tracePt t="34556" x="5224463" y="4759325"/>
          <p14:tracePt t="34571" x="5233988" y="4759325"/>
          <p14:tracePt t="34576" x="5241925" y="4759325"/>
          <p14:tracePt t="34602" x="5259388" y="4759325"/>
          <p14:tracePt t="34606" x="5267325" y="4759325"/>
          <p14:tracePt t="34614" x="5276850" y="4759325"/>
          <p14:tracePt t="34629" x="5292725" y="4759325"/>
          <p14:tracePt t="34668" x="5302250" y="4759325"/>
          <p14:tracePt t="34752" x="5310188" y="4759325"/>
          <p14:tracePt t="34766" x="5318125" y="4759325"/>
          <p14:tracePt t="34779" x="5327650" y="4759325"/>
          <p14:tracePt t="34818" x="5343525" y="4759325"/>
          <p14:tracePt t="34908" x="5335588" y="4759325"/>
          <p14:tracePt t="34915" x="5327650" y="4767263"/>
          <p14:tracePt t="34921" x="5302250" y="4784725"/>
          <p14:tracePt t="34929" x="5267325" y="4810125"/>
          <p14:tracePt t="34936" x="5241925" y="4835525"/>
          <p14:tracePt t="34944" x="5216525" y="4860925"/>
          <p14:tracePt t="34952" x="5140325" y="4919663"/>
          <p14:tracePt t="34959" x="5114925" y="4954588"/>
          <p14:tracePt t="34966" x="5038725" y="4997450"/>
          <p14:tracePt t="34982" x="4995863" y="5048250"/>
          <p14:tracePt t="34988" x="4945063" y="5099050"/>
          <p14:tracePt t="34996" x="4868863" y="5132388"/>
          <p14:tracePt t="35003" x="4775200" y="5175250"/>
          <p14:tracePt t="35011" x="4689475" y="5208588"/>
          <p14:tracePt t="35018" x="4613275" y="5243513"/>
          <p14:tracePt t="35026" x="4494213" y="5268913"/>
          <p14:tracePt t="35033" x="4367213" y="5302250"/>
          <p14:tracePt t="35041" x="4240213" y="5302250"/>
          <p14:tracePt t="35049" x="4137025" y="5327650"/>
          <p14:tracePt t="35057" x="3865563" y="5327650"/>
          <p14:tracePt t="35064" x="3746500" y="5327650"/>
          <p14:tracePt t="35071" x="3482975" y="5286375"/>
          <p14:tracePt t="35079" x="3024188" y="5149850"/>
          <p14:tracePt t="35085" x="2676525" y="5056188"/>
          <p14:tracePt t="35093" x="2387600" y="4972050"/>
          <p14:tracePt t="35101" x="1903413" y="4852988"/>
          <p14:tracePt t="35108" x="1528763" y="4759325"/>
          <p14:tracePt t="35124" x="1343025" y="4733925"/>
          <p14:tracePt t="35131" x="892175" y="4673600"/>
          <p14:tracePt t="35138" x="806450" y="4648200"/>
          <p14:tracePt t="35146" x="611188" y="4648200"/>
          <p14:tracePt t="35153" x="527050" y="4640263"/>
          <p14:tracePt t="35161" x="458788" y="4640263"/>
          <p14:tracePt t="35169" x="433388" y="4640263"/>
          <p14:tracePt t="35176" x="415925" y="4640263"/>
          <p14:tracePt t="35321" x="425450" y="4657725"/>
          <p14:tracePt t="35328" x="450850" y="4683125"/>
          <p14:tracePt t="35334" x="476250" y="4708525"/>
          <p14:tracePt t="35340" x="517525" y="4741863"/>
          <p14:tracePt t="35348" x="534988" y="4749800"/>
          <p14:tracePt t="35355" x="560388" y="4784725"/>
          <p14:tracePt t="35372" x="585788" y="4792663"/>
          <p14:tracePt t="35378" x="628650" y="4810125"/>
          <p14:tracePt t="35386" x="661988" y="4818063"/>
          <p14:tracePt t="35393" x="730250" y="4860925"/>
          <p14:tracePt t="35401" x="773113" y="4868863"/>
          <p14:tracePt t="35409" x="849313" y="4894263"/>
          <p14:tracePt t="35416" x="884238" y="4919663"/>
          <p14:tracePt t="35423" x="935038" y="4937125"/>
          <p14:tracePt t="35431" x="985838" y="4962525"/>
          <p14:tracePt t="35438" x="1028700" y="4972050"/>
          <p14:tracePt t="35446" x="1054100" y="4987925"/>
          <p14:tracePt t="35454" x="1087438" y="5013325"/>
          <p14:tracePt t="35461" x="1087438" y="5022850"/>
          <p14:tracePt t="35468" x="1095375" y="5030788"/>
          <p14:tracePt t="35485" x="1095375" y="5056188"/>
          <p14:tracePt t="35491" x="1095375" y="5064125"/>
          <p14:tracePt t="35498" x="1095375" y="5073650"/>
          <p14:tracePt t="35506" x="1095375" y="5091113"/>
          <p14:tracePt t="35513" x="1095375" y="5116513"/>
          <p14:tracePt t="35521" x="1062038" y="5116513"/>
          <p14:tracePt t="35529" x="1054100" y="5124450"/>
          <p14:tracePt t="35536" x="1036638" y="5132388"/>
          <p14:tracePt t="35544" x="1003300" y="5132388"/>
          <p14:tracePt t="35551" x="993775" y="5132388"/>
          <p14:tracePt t="35559" x="960438" y="5132388"/>
          <p14:tracePt t="35566" x="917575" y="5132388"/>
          <p14:tracePt t="35573" x="874713" y="5132388"/>
          <p14:tracePt t="35589" x="781050" y="5124450"/>
          <p14:tracePt t="35596" x="714375" y="5106988"/>
          <p14:tracePt t="35603" x="620713" y="5073650"/>
          <p14:tracePt t="35611" x="577850" y="5056188"/>
          <p14:tracePt t="35618" x="527050" y="5038725"/>
          <p14:tracePt t="35625" x="466725" y="5005388"/>
          <p14:tracePt t="35634" x="425450" y="4979988"/>
          <p14:tracePt t="35641" x="390525" y="4962525"/>
          <p14:tracePt t="35648" x="357188" y="4937125"/>
          <p14:tracePt t="35656" x="357188" y="4919663"/>
          <p14:tracePt t="35663" x="347663" y="4911725"/>
          <p14:tracePt t="35671" x="347663" y="4903788"/>
          <p14:tracePt t="35678" x="347663" y="4886325"/>
          <p14:tracePt t="35702" x="347663" y="4868863"/>
          <p14:tracePt t="35708" x="347663" y="4852988"/>
          <p14:tracePt t="35716" x="347663" y="4835525"/>
          <p14:tracePt t="35724" x="365125" y="4810125"/>
          <p14:tracePt t="35739" x="382588" y="4792663"/>
          <p14:tracePt t="35746" x="407988" y="4767263"/>
          <p14:tracePt t="35754" x="425450" y="4741863"/>
          <p14:tracePt t="35761" x="458788" y="4708525"/>
          <p14:tracePt t="35768" x="492125" y="4665663"/>
          <p14:tracePt t="35776" x="527050" y="4630738"/>
          <p14:tracePt t="35784" x="544513" y="4605338"/>
          <p14:tracePt t="35792" x="569913" y="4579938"/>
          <p14:tracePt t="35799" x="603250" y="4564063"/>
          <p14:tracePt t="35806" x="628650" y="4546600"/>
          <p14:tracePt t="35814" x="654050" y="4538663"/>
          <p14:tracePt t="35821" x="688975" y="4521200"/>
          <p14:tracePt t="35828" x="714375" y="4521200"/>
          <p14:tracePt t="35836" x="755650" y="4513263"/>
          <p14:tracePt t="35844" x="773113" y="4513263"/>
          <p14:tracePt t="35851" x="798513" y="4513263"/>
          <p14:tracePt t="35859" x="815975" y="4503738"/>
          <p14:tracePt t="35866" x="841375" y="4503738"/>
          <p14:tracePt t="35874" x="849313" y="4503738"/>
          <p14:tracePt t="35897" x="858838" y="4503738"/>
          <p14:tracePt t="36048" x="866775" y="4503738"/>
          <p14:tracePt t="36054" x="892175" y="4503738"/>
          <p14:tracePt t="36061" x="935038" y="4503738"/>
          <p14:tracePt t="36069" x="1011238" y="4513263"/>
          <p14:tracePt t="36076" x="1095375" y="4521200"/>
          <p14:tracePt t="36084" x="1223963" y="4564063"/>
          <p14:tracePt t="36091" x="1376363" y="4605338"/>
          <p14:tracePt t="36099" x="1503363" y="4648200"/>
          <p14:tracePt t="36107" x="1589088" y="4665663"/>
          <p14:tracePt t="36114" x="1835150" y="4708525"/>
          <p14:tracePt t="36130" x="1893888" y="4741863"/>
          <p14:tracePt t="36137" x="2055813" y="4767263"/>
          <p14:tracePt t="36143" x="2141538" y="4775200"/>
          <p14:tracePt t="36151" x="2217738" y="4802188"/>
          <p14:tracePt t="36158" x="2243138" y="4802188"/>
          <p14:tracePt t="36167" x="2260600" y="4802188"/>
          <p14:tracePt t="36244" x="2260600" y="4810125"/>
          <p14:tracePt t="36258" x="2260600" y="4818063"/>
          <p14:tracePt t="36272" x="2251075" y="4843463"/>
          <p14:tracePt t="36279" x="2251075" y="4852988"/>
          <p14:tracePt t="36287" x="2243138" y="4868863"/>
          <p14:tracePt t="36302" x="2243138" y="4886325"/>
          <p14:tracePt t="36308" x="2243138" y="4894263"/>
          <p14:tracePt t="36315" x="2243138" y="4903788"/>
          <p14:tracePt t="36323" x="2243138" y="4919663"/>
          <p14:tracePt t="36331" x="2243138" y="4929188"/>
          <p14:tracePt t="36347" x="2243138" y="4954588"/>
          <p14:tracePt t="36354" x="2243138" y="4979988"/>
          <p14:tracePt t="36361" x="2225675" y="5022850"/>
          <p14:tracePt t="36369" x="2208213" y="5038725"/>
          <p14:tracePt t="36384" x="2200275" y="5056188"/>
          <p14:tracePt t="36391" x="2192338" y="5073650"/>
          <p14:tracePt t="36399" x="2174875" y="5099050"/>
          <p14:tracePt t="36406" x="2166938" y="5106988"/>
          <p14:tracePt t="36413" x="2149475" y="5116513"/>
          <p14:tracePt t="36421" x="2141538" y="5132388"/>
          <p14:tracePt t="36428" x="2141538" y="5141913"/>
          <p14:tracePt t="36436" x="2132013" y="5141913"/>
          <p14:tracePt t="36467" x="2132013" y="5149850"/>
          <p14:tracePt t="36522" x="2116138" y="5149850"/>
          <p14:tracePt t="36542" x="2106613" y="5149850"/>
          <p14:tracePt t="36565" x="2098675" y="5149850"/>
          <p14:tracePt t="36580" x="2098675" y="5141913"/>
          <p14:tracePt t="36586" x="2081213" y="5141913"/>
          <p14:tracePt t="36628" x="2073275" y="5124450"/>
          <p14:tracePt t="36769" x="2073275" y="5106988"/>
          <p14:tracePt t="36774" x="2090738" y="5091113"/>
          <p14:tracePt t="36781" x="2106613" y="5081588"/>
          <p14:tracePt t="36788" x="2116138" y="5073650"/>
          <p14:tracePt t="36796" x="2124075" y="5056188"/>
          <p14:tracePt t="36804" x="2149475" y="5048250"/>
          <p14:tracePt t="36811" x="2166938" y="5048250"/>
          <p14:tracePt t="36819" x="2192338" y="5030788"/>
          <p14:tracePt t="36827" x="2200275" y="5030788"/>
          <p14:tracePt t="36835" x="2208213" y="5030788"/>
          <p14:tracePt t="36841" x="2235200" y="5030788"/>
          <p14:tracePt t="36849" x="2243138" y="5030788"/>
          <p14:tracePt t="36856" x="2251075" y="5030788"/>
          <p14:tracePt t="36864" x="2260600" y="5030788"/>
          <p14:tracePt t="36871" x="2276475" y="5030788"/>
          <p14:tracePt t="36878" x="2286000" y="5030788"/>
          <p14:tracePt t="36895" x="2293938" y="5030788"/>
          <p14:tracePt t="36901" x="2301875" y="5030788"/>
          <p14:tracePt t="36926" x="2319338" y="5013325"/>
          <p14:tracePt t="37120" x="2327275" y="5013325"/>
          <p14:tracePt t="37126" x="2352675" y="5013325"/>
          <p14:tracePt t="37135" x="2379663" y="5005388"/>
          <p14:tracePt t="37140" x="2405063" y="5005388"/>
          <p14:tracePt t="37148" x="2446338" y="5005388"/>
          <p14:tracePt t="37155" x="2497138" y="5005388"/>
          <p14:tracePt t="37172" x="2540000" y="5005388"/>
          <p14:tracePt t="37178" x="2616200" y="5005388"/>
          <p14:tracePt t="37186" x="2659063" y="5005388"/>
          <p14:tracePt t="37193" x="2786063" y="5030788"/>
          <p14:tracePt t="37201" x="2879725" y="5056188"/>
          <p14:tracePt t="37208" x="2982913" y="5056188"/>
          <p14:tracePt t="37216" x="3067050" y="5064125"/>
          <p14:tracePt t="37223" x="3127375" y="5081588"/>
          <p14:tracePt t="37231" x="3168650" y="5081588"/>
          <p14:tracePt t="37238" x="3219450" y="5106988"/>
          <p14:tracePt t="37245" x="3262313" y="5106988"/>
          <p14:tracePt t="37253" x="3270250" y="5106988"/>
          <p14:tracePt t="37261" x="3279775" y="5106988"/>
          <p14:tracePt t="37899" x="3297238" y="5106988"/>
          <p14:tracePt t="37921" x="3313113" y="5106988"/>
          <p14:tracePt t="37937" x="3330575" y="5106988"/>
          <p14:tracePt t="37968" x="3348038" y="5106988"/>
          <p14:tracePt t="37984" x="3355975" y="5106988"/>
          <p14:tracePt t="37989" x="3363913" y="5106988"/>
          <p14:tracePt t="37996" x="3363913" y="5099050"/>
          <p14:tracePt t="38003" x="3381375" y="5099050"/>
          <p14:tracePt t="38019" x="3389313" y="5099050"/>
          <p14:tracePt t="38042" x="3398838" y="5099050"/>
          <p14:tracePt t="38344" x="3406775" y="5099050"/>
          <p14:tracePt t="38366" x="3414713" y="5099050"/>
          <p14:tracePt t="38397" x="3432175" y="5091113"/>
          <p14:tracePt t="38402" x="3441700" y="5091113"/>
          <p14:tracePt t="38409" x="3467100" y="5091113"/>
          <p14:tracePt t="38416" x="3482975" y="5091113"/>
          <p14:tracePt t="38432" x="3517900" y="5091113"/>
          <p14:tracePt t="38448" x="3533775" y="5081588"/>
          <p14:tracePt t="38454" x="3543300" y="5081588"/>
          <p14:tracePt t="38461" x="3551238" y="5081588"/>
          <p14:tracePt t="38468" x="3568700" y="5081588"/>
          <p14:tracePt t="38484" x="3602038" y="5081588"/>
          <p14:tracePt t="38499" x="3627438" y="5064125"/>
          <p14:tracePt t="38506" x="3644900" y="5064125"/>
          <p14:tracePt t="38522" x="3652838" y="5064125"/>
          <p14:tracePt t="38529" x="3678238" y="5064125"/>
          <p14:tracePt t="38536" x="3687763" y="5064125"/>
          <p14:tracePt t="38543" x="3713163" y="5048250"/>
          <p14:tracePt t="38551" x="3729038" y="5048250"/>
          <p14:tracePt t="38558" x="3738563" y="5048250"/>
          <p14:tracePt t="38566" x="3746500" y="5048250"/>
          <p14:tracePt t="38658" x="3756025" y="5048250"/>
          <p14:tracePt t="38664" x="3789363" y="5048250"/>
          <p14:tracePt t="38671" x="3822700" y="5030788"/>
          <p14:tracePt t="38678" x="3848100" y="5030788"/>
          <p14:tracePt t="38686" x="3890963" y="5013325"/>
          <p14:tracePt t="38693" x="3933825" y="5013325"/>
          <p14:tracePt t="38701" x="3976688" y="5013325"/>
          <p14:tracePt t="38708" x="4010025" y="4997450"/>
          <p14:tracePt t="38716" x="4086225" y="4997450"/>
          <p14:tracePt t="38723" x="4129088" y="4997450"/>
          <p14:tracePt t="38739" x="4171950" y="4997450"/>
          <p14:tracePt t="38746" x="4222750" y="4979988"/>
          <p14:tracePt t="38754" x="4248150" y="4979988"/>
          <p14:tracePt t="38761" x="4265613" y="4979988"/>
          <p14:tracePt t="38769" x="4291013" y="4972050"/>
          <p14:tracePt t="38776" x="4306888" y="4972050"/>
          <p14:tracePt t="38784" x="4316413" y="4972050"/>
          <p14:tracePt t="38791" x="4341813" y="4972050"/>
          <p14:tracePt t="38799" x="4359275" y="4972050"/>
          <p14:tracePt t="38807" x="4400550" y="4972050"/>
          <p14:tracePt t="38814" x="4425950" y="4972050"/>
          <p14:tracePt t="38821" x="4468813" y="4972050"/>
          <p14:tracePt t="38829" x="4511675" y="4972050"/>
          <p14:tracePt t="38847" x="4587875" y="4997450"/>
          <p14:tracePt t="38851" x="4646613" y="5013325"/>
          <p14:tracePt t="38859" x="4699000" y="5022850"/>
          <p14:tracePt t="38866" x="4808538" y="5048250"/>
          <p14:tracePt t="38874" x="4927600" y="5048250"/>
          <p14:tracePt t="38881" x="5038725" y="5056188"/>
          <p14:tracePt t="38890" x="5165725" y="5081588"/>
          <p14:tracePt t="38896" x="5276850" y="5081588"/>
          <p14:tracePt t="38904" x="5394325" y="5081588"/>
          <p14:tracePt t="38911" x="5480050" y="5106988"/>
          <p14:tracePt t="38919" x="5565775" y="5106988"/>
          <p14:tracePt t="38926" x="5624513" y="5106988"/>
          <p14:tracePt t="38934" x="5692775" y="5106988"/>
          <p14:tracePt t="38941" x="5735638" y="5106988"/>
          <p14:tracePt t="38957" x="5786438" y="5116513"/>
          <p14:tracePt t="38963" x="5827713" y="5116513"/>
          <p14:tracePt t="38971" x="5870575" y="5116513"/>
          <p14:tracePt t="38978" x="5913438" y="5116513"/>
          <p14:tracePt t="38987" x="5946775" y="5116513"/>
          <p14:tracePt t="38994" x="5989638" y="5116513"/>
          <p14:tracePt t="39001" x="6032500" y="5116513"/>
          <p14:tracePt t="39009" x="6075363" y="5116513"/>
          <p14:tracePt t="39016" x="6100763" y="5116513"/>
          <p14:tracePt t="39024" x="6134100" y="5116513"/>
          <p14:tracePt t="39031" x="6142038" y="5116513"/>
          <p14:tracePt t="39038" x="6151563" y="5099050"/>
          <p14:tracePt t="39061" x="6167438" y="5099050"/>
          <p14:tracePt t="39206" x="6184900" y="5099050"/>
          <p14:tracePt t="39219" x="6210300" y="5099050"/>
          <p14:tracePt t="39226" x="6235700" y="5099050"/>
          <p14:tracePt t="39233" x="6270625" y="5106988"/>
          <p14:tracePt t="39241" x="6296025" y="5116513"/>
          <p14:tracePt t="39248" x="6311900" y="5116513"/>
          <p14:tracePt t="39256" x="6338888" y="5132388"/>
          <p14:tracePt t="39263" x="6405563" y="5157788"/>
          <p14:tracePt t="39271" x="6456363" y="5183188"/>
          <p14:tracePt t="39278" x="6499225" y="5183188"/>
          <p14:tracePt t="39286" x="6542088" y="5200650"/>
          <p14:tracePt t="39294" x="6592888" y="5208588"/>
          <p14:tracePt t="39301" x="6626225" y="5208588"/>
          <p14:tracePt t="39308" x="6669088" y="5208588"/>
          <p14:tracePt t="39316" x="6704013" y="5226050"/>
          <p14:tracePt t="39323" x="6719888" y="5226050"/>
          <p14:tracePt t="39331" x="6745288" y="5226050"/>
          <p14:tracePt t="39338" x="6762750" y="5226050"/>
          <p14:tracePt t="39422" x="6780213" y="5226050"/>
          <p14:tracePt t="39428" x="6788150" y="5226050"/>
          <p14:tracePt t="39436" x="6813550" y="5226050"/>
          <p14:tracePt t="39443" x="6831013" y="5226050"/>
          <p14:tracePt t="39459" x="6856413" y="5226050"/>
          <p14:tracePt t="39465" x="6873875" y="5235575"/>
          <p14:tracePt t="39474" x="6881813" y="5235575"/>
          <p14:tracePt t="39480" x="6907213" y="5235575"/>
          <p14:tracePt t="39495" x="6915150" y="5235575"/>
          <p14:tracePt t="39503" x="6942138" y="5235575"/>
          <p14:tracePt t="39510" x="6967538" y="5235575"/>
          <p14:tracePt t="39518" x="6983413" y="5235575"/>
          <p14:tracePt t="39525" x="7051675" y="5235575"/>
          <p14:tracePt t="39533" x="7094538" y="5235575"/>
          <p14:tracePt t="39541" x="7153275" y="5235575"/>
          <p14:tracePt t="39548" x="7256463" y="5235575"/>
          <p14:tracePt t="39556" x="7307263" y="5235575"/>
          <p14:tracePt t="39564" x="7358063" y="5235575"/>
          <p14:tracePt t="39570" x="7373938" y="5235575"/>
          <p14:tracePt t="39578" x="7400925" y="5235575"/>
          <p14:tracePt t="39586" x="7416800" y="5235575"/>
          <p14:tracePt t="39593" x="7426325" y="5235575"/>
          <p14:tracePt t="39717" x="7434263" y="5235575"/>
          <p14:tracePt t="39730" x="7451725" y="5226050"/>
          <p14:tracePt t="39736" x="7459663" y="5226050"/>
          <p14:tracePt t="39744" x="7485063" y="5226050"/>
          <p14:tracePt t="39752" x="7510463" y="5218113"/>
          <p14:tracePt t="39759" x="7527925" y="5218113"/>
          <p14:tracePt t="39766" x="7545388" y="5218113"/>
          <p14:tracePt t="39773" x="7553325" y="5218113"/>
          <p14:tracePt t="39781" x="7561263" y="5218113"/>
          <p14:tracePt t="39788" x="7578725" y="5218113"/>
          <p14:tracePt t="39821" x="7586663" y="5218113"/>
          <p14:tracePt t="39866" x="7596188" y="5218113"/>
          <p14:tracePt t="39886" x="7604125" y="5218113"/>
          <p14:tracePt t="39895" x="7621588" y="5218113"/>
          <p14:tracePt t="39901" x="7629525" y="5218113"/>
          <p14:tracePt t="39909" x="7637463" y="5218113"/>
          <p14:tracePt t="40032" x="7646988" y="5218113"/>
          <p14:tracePt t="40053" x="7672388" y="5218113"/>
          <p14:tracePt t="40059" x="7680325" y="5218113"/>
          <p14:tracePt t="40066" x="7688263" y="5218113"/>
          <p14:tracePt t="40073" x="7705725" y="5218113"/>
          <p14:tracePt t="40081" x="7715250" y="5218113"/>
          <p14:tracePt t="40088" x="7731125" y="5218113"/>
          <p14:tracePt t="40096" x="7748588" y="5218113"/>
          <p14:tracePt t="40120" x="7756525" y="5218113"/>
          <p14:tracePt t="40126" x="7766050" y="5218113"/>
          <p14:tracePt t="40189" x="7781925" y="5218113"/>
          <p14:tracePt t="40210" x="7791450" y="5218113"/>
          <p14:tracePt t="40233" x="7799388" y="5218113"/>
          <p14:tracePt t="40238" x="7824788" y="5218113"/>
          <p14:tracePt t="40245" x="7850188" y="5218113"/>
          <p14:tracePt t="40253" x="7875588" y="5218113"/>
          <p14:tracePt t="40260" x="7893050" y="5218113"/>
          <p14:tracePt t="40268" x="7935913" y="5218113"/>
          <p14:tracePt t="40283" x="7961313" y="5218113"/>
          <p14:tracePt t="40291" x="7977188" y="5218113"/>
          <p14:tracePt t="40298" x="7986713" y="5218113"/>
          <p14:tracePt t="40827" x="7994650" y="5218113"/>
          <p14:tracePt t="40832" x="8020050" y="5218113"/>
          <p14:tracePt t="40839" x="8062913" y="5218113"/>
          <p14:tracePt t="40846" x="8096250" y="5218113"/>
          <p14:tracePt t="40854" x="8139113" y="5235575"/>
          <p14:tracePt t="40861" x="8240713" y="5235575"/>
          <p14:tracePt t="40869" x="8275638" y="5243513"/>
          <p14:tracePt t="40876" x="8318500" y="5243513"/>
          <p14:tracePt t="40884" x="8359775" y="5243513"/>
          <p14:tracePt t="40891" x="8385175" y="5243513"/>
          <p14:tracePt t="40907" x="8420100" y="5260975"/>
          <p14:tracePt t="40914" x="8462963" y="5260975"/>
          <p14:tracePt t="40922" x="8478838" y="5260975"/>
          <p14:tracePt t="40929" x="8504238" y="5260975"/>
          <p14:tracePt t="40936" x="8521700" y="5260975"/>
          <p14:tracePt t="41380" x="8521700" y="5268913"/>
          <p14:tracePt t="41409" x="8521700" y="5276850"/>
          <p14:tracePt t="41441" x="8521700" y="5286375"/>
          <p14:tracePt t="41446" x="8513763" y="5286375"/>
          <p14:tracePt t="41462" x="8513763" y="5302250"/>
          <p14:tracePt t="41478" x="8504238" y="5302250"/>
          <p14:tracePt t="41484" x="8504238" y="5311775"/>
          <p14:tracePt t="41500" x="8504238" y="5319713"/>
          <p14:tracePt t="41506" x="8496300" y="5319713"/>
          <p14:tracePt t="41530" x="8496300" y="5327650"/>
          <p14:tracePt t="41553" x="8496300" y="5337175"/>
          <p14:tracePt t="41606" x="8504238" y="5337175"/>
          <p14:tracePt t="41611" x="8521700" y="5337175"/>
          <p14:tracePt t="41729" x="8521700" y="5353050"/>
          <p14:tracePt t="41787" x="8539163" y="5353050"/>
          <p14:tracePt t="41799" x="8555038" y="5353050"/>
          <p14:tracePt t="41830" x="8572500" y="5353050"/>
          <p14:tracePt t="41845" x="8589963" y="5345113"/>
          <p14:tracePt t="41883" x="8605838" y="5345113"/>
          <p14:tracePt t="41890" x="8615363" y="5327650"/>
          <p14:tracePt t="41915" x="8623300" y="5327650"/>
          <p14:tracePt t="41980" x="8623300" y="5337175"/>
          <p14:tracePt t="41994" x="8623300" y="5353050"/>
          <p14:tracePt t="42001" x="8615363" y="5353050"/>
          <p14:tracePt t="42008" x="8615363" y="5370513"/>
          <p14:tracePt t="42016" x="8597900" y="5387975"/>
          <p14:tracePt t="42023" x="8589963" y="5387975"/>
          <p14:tracePt t="42031" x="8589963" y="5405438"/>
          <p14:tracePt t="42038" x="8580438" y="5421313"/>
          <p14:tracePt t="42054" x="8564563" y="5430838"/>
          <p14:tracePt t="42267" x="8555038" y="5430838"/>
          <p14:tracePt t="42271" x="8547100" y="5430838"/>
          <p14:tracePt t="42280" x="8504238" y="5430838"/>
          <p14:tracePt t="42285" x="8462963" y="5430838"/>
          <p14:tracePt t="42294" x="8410575" y="5430838"/>
          <p14:tracePt t="42301" x="8326438" y="5430838"/>
          <p14:tracePt t="42316" x="8215313" y="5446713"/>
          <p14:tracePt t="42324" x="8062913" y="5446713"/>
          <p14:tracePt t="42330" x="7926388" y="5481638"/>
          <p14:tracePt t="42338" x="7791450" y="5481638"/>
          <p14:tracePt t="42345" x="7612063" y="5507038"/>
          <p14:tracePt t="42353" x="7467600" y="5524500"/>
          <p14:tracePt t="42360" x="7289800" y="5549900"/>
          <p14:tracePt t="42368" x="7145338" y="5549900"/>
          <p14:tracePt t="42376" x="7018338" y="5549900"/>
          <p14:tracePt t="42383" x="6762750" y="5549900"/>
          <p14:tracePt t="42391" x="6473825" y="5549900"/>
          <p14:tracePt t="42398" x="6321425" y="5549900"/>
          <p14:tracePt t="42406" x="6235700" y="5549900"/>
          <p14:tracePt t="42413" x="6100763" y="5549900"/>
          <p14:tracePt t="42429" x="5972175" y="5549900"/>
          <p14:tracePt t="42436" x="5776913" y="5549900"/>
          <p14:tracePt t="42444" x="5649913" y="5575300"/>
          <p14:tracePt t="42451" x="5530850" y="5575300"/>
          <p14:tracePt t="42459" x="5394325" y="5575300"/>
          <p14:tracePt t="42466" x="5292725" y="5583238"/>
          <p14:tracePt t="42474" x="5183188" y="5608638"/>
          <p14:tracePt t="42481" x="5064125" y="5616575"/>
          <p14:tracePt t="42497" x="4953000" y="5641975"/>
          <p14:tracePt t="42504" x="4859338" y="5659438"/>
          <p14:tracePt t="42511" x="4800600" y="5659438"/>
          <p14:tracePt t="42518" x="4689475" y="5659438"/>
          <p14:tracePt t="42526" x="4621213" y="5659438"/>
          <p14:tracePt t="42534" x="4537075" y="5659438"/>
          <p14:tracePt t="42541" x="4476750" y="5651500"/>
          <p14:tracePt t="42549" x="4375150" y="5626100"/>
          <p14:tracePt t="42556" x="4273550" y="5616575"/>
          <p14:tracePt t="42563" x="4154488" y="5591175"/>
          <p14:tracePt t="42571" x="4010025" y="5557838"/>
          <p14:tracePt t="42578" x="3908425" y="5532438"/>
          <p14:tracePt t="42586" x="3797300" y="5524500"/>
          <p14:tracePt t="42593" x="3652838" y="5497513"/>
          <p14:tracePt t="42601" x="3551238" y="5472113"/>
          <p14:tracePt t="42609" x="3313113" y="5464175"/>
          <p14:tracePt t="42616" x="3152775" y="5438775"/>
          <p14:tracePt t="42623" x="3067050" y="5430838"/>
          <p14:tracePt t="42631" x="2760663" y="5395913"/>
          <p14:tracePt t="42647" x="2600325" y="5370513"/>
          <p14:tracePt t="42654" x="2413000" y="5362575"/>
          <p14:tracePt t="42661" x="2260600" y="5362575"/>
          <p14:tracePt t="42668" x="2065338" y="5362575"/>
          <p14:tracePt t="42676" x="1954213" y="5362575"/>
          <p14:tracePt t="42683" x="1868488" y="5362575"/>
          <p14:tracePt t="42691" x="1801813" y="5362575"/>
          <p14:tracePt t="42698" x="1741488" y="5362575"/>
          <p14:tracePt t="42705" x="1673225" y="5362575"/>
          <p14:tracePt t="42713" x="1614488" y="5362575"/>
          <p14:tracePt t="42720" x="1571625" y="5362575"/>
          <p14:tracePt t="42728" x="1520825" y="5362575"/>
          <p14:tracePt t="42736" x="1452563" y="5362575"/>
          <p14:tracePt t="42752" x="1393825" y="5362575"/>
          <p14:tracePt t="42758" x="1350963" y="5362575"/>
          <p14:tracePt t="42766" x="1308100" y="5362575"/>
          <p14:tracePt t="42773" x="1265238" y="5362575"/>
          <p14:tracePt t="42781" x="1239838" y="5380038"/>
          <p14:tracePt t="42788" x="1214438" y="5380038"/>
          <p14:tracePt t="42795" x="1181100" y="5387975"/>
          <p14:tracePt t="42803" x="1173163" y="5387975"/>
          <p14:tracePt t="42810" x="1155700" y="5395913"/>
          <p14:tracePt t="42818" x="1120775" y="5395913"/>
          <p14:tracePt t="42826" x="1112838" y="5413375"/>
          <p14:tracePt t="42833" x="1087438" y="5413375"/>
          <p14:tracePt t="42841" x="1079500" y="5421313"/>
          <p14:tracePt t="42848" x="1054100" y="5421313"/>
          <p14:tracePt t="42864" x="1028700" y="5438775"/>
          <p14:tracePt t="42871" x="976313" y="5456238"/>
          <p14:tracePt t="42878" x="935038" y="5481638"/>
          <p14:tracePt t="42886" x="900113" y="5497513"/>
          <p14:tracePt t="42893" x="849313" y="5507038"/>
          <p14:tracePt t="42900" x="815975" y="5524500"/>
          <p14:tracePt t="42908" x="790575" y="5524500"/>
          <p14:tracePt t="42916" x="781050" y="5524500"/>
          <p14:tracePt t="42924" x="781050" y="5532438"/>
          <p14:tracePt t="42986" x="781050" y="5524500"/>
          <p14:tracePt t="42992" x="823913" y="5514975"/>
          <p14:tracePt t="42999" x="849313" y="5497513"/>
          <p14:tracePt t="43007" x="900113" y="5481638"/>
          <p14:tracePt t="43015" x="942975" y="5472113"/>
          <p14:tracePt t="43021" x="1028700" y="5446713"/>
          <p14:tracePt t="43029" x="1104900" y="5430838"/>
          <p14:tracePt t="43037" x="1189038" y="5413375"/>
          <p14:tracePt t="43046" x="1231900" y="5413375"/>
          <p14:tracePt t="43051" x="1282700" y="5413375"/>
          <p14:tracePt t="43058" x="1325563" y="5413375"/>
          <p14:tracePt t="43065" x="1343025" y="5413375"/>
          <p14:tracePt t="43081" x="1368425" y="5413375"/>
          <p14:tracePt t="43088" x="1393825" y="5413375"/>
          <p14:tracePt t="43113" x="1419225" y="5430838"/>
          <p14:tracePt t="43227" x="1427163" y="5430838"/>
          <p14:tracePt t="43232" x="1444625" y="5446713"/>
          <p14:tracePt t="43248" x="1452563" y="5456238"/>
          <p14:tracePt t="43254" x="1477963" y="5456238"/>
          <p14:tracePt t="43261" x="1487488" y="5456238"/>
          <p14:tracePt t="43268" x="1495425" y="5456238"/>
          <p14:tracePt t="43276" x="1512888" y="5464175"/>
          <p14:tracePt t="43283" x="1520825" y="5464175"/>
          <p14:tracePt t="43300" x="1528763" y="5464175"/>
          <p14:tracePt t="43306" x="1546225" y="5464175"/>
          <p14:tracePt t="43322" x="1563688" y="5464175"/>
          <p14:tracePt t="43329" x="1606550" y="5464175"/>
          <p14:tracePt t="43336" x="1631950" y="5464175"/>
          <p14:tracePt t="43343" x="1647825" y="5464175"/>
          <p14:tracePt t="43351" x="1682750" y="5464175"/>
          <p14:tracePt t="43358" x="1708150" y="5464175"/>
          <p14:tracePt t="43365" x="1716088" y="5481638"/>
          <p14:tracePt t="43374" x="1724025" y="5481638"/>
          <p14:tracePt t="43594" x="1741488" y="5481638"/>
          <p14:tracePt t="43599" x="1741488" y="5489575"/>
          <p14:tracePt t="43606" x="1758950" y="5489575"/>
          <p14:tracePt t="43615" x="1776413" y="5489575"/>
          <p14:tracePt t="43620" x="1792288" y="5489575"/>
          <p14:tracePt t="43628" x="1817688" y="5507038"/>
          <p14:tracePt t="43636" x="1885950" y="5507038"/>
          <p14:tracePt t="43643" x="1928813" y="5507038"/>
          <p14:tracePt t="43651" x="1936750" y="5507038"/>
          <p14:tracePt t="43658" x="1962150" y="5507038"/>
          <p14:tracePt t="43666" x="1987550" y="5507038"/>
          <p14:tracePt t="43674" x="2005013" y="5507038"/>
          <p14:tracePt t="43690" x="2022475" y="5507038"/>
          <p14:tracePt t="43983" x="2030413" y="5507038"/>
          <p14:tracePt t="43998" x="2038350" y="5507038"/>
          <p14:tracePt t="44004" x="2055813" y="5507038"/>
          <p14:tracePt t="44027" x="2065338" y="5497513"/>
          <p14:tracePt t="44033" x="2081213" y="5489575"/>
          <p14:tracePt t="44041" x="2081213" y="5472113"/>
          <p14:tracePt t="44049" x="2098675" y="5464175"/>
          <p14:tracePt t="44056" x="2116138" y="5456238"/>
          <p14:tracePt t="44064" x="2141538" y="5421313"/>
          <p14:tracePt t="44071" x="2166938" y="5413375"/>
          <p14:tracePt t="44078" x="2200275" y="5387975"/>
          <p14:tracePt t="44086" x="2208213" y="5370513"/>
          <p14:tracePt t="44093" x="2235200" y="5345113"/>
          <p14:tracePt t="44101" x="2268538" y="5327650"/>
          <p14:tracePt t="44116" x="2301875" y="5311775"/>
          <p14:tracePt t="44124" x="2311400" y="5302250"/>
          <p14:tracePt t="44131" x="2319338" y="5302250"/>
          <p14:tracePt t="44139" x="2327275" y="5294313"/>
          <p14:tracePt t="44156" x="2344738" y="5294313"/>
          <p14:tracePt t="44223" x="2344738" y="5276850"/>
          <p14:tracePt t="44256" x="2344738" y="5268913"/>
          <p14:tracePt t="44260" x="2344738" y="5260975"/>
          <p14:tracePt t="44274" x="2344738" y="5251450"/>
          <p14:tracePt t="44282" x="2344738" y="5243513"/>
          <p14:tracePt t="44288" x="2352675" y="5243513"/>
          <p14:tracePt t="44296" x="2352675" y="5226050"/>
          <p14:tracePt t="44303" x="2362200" y="5226050"/>
          <p14:tracePt t="44331" x="2370138" y="5226050"/>
          <p14:tracePt t="44389" x="2387600" y="5226050"/>
          <p14:tracePt t="44410" x="2395538" y="5235575"/>
          <p14:tracePt t="44416" x="2395538" y="5243513"/>
          <p14:tracePt t="44424" x="2413000" y="5251450"/>
          <p14:tracePt t="44431" x="2420938" y="5268913"/>
          <p14:tracePt t="44438" x="2420938" y="5276850"/>
          <p14:tracePt t="44446" x="2430463" y="5286375"/>
          <p14:tracePt t="44471" x="2446338" y="5286375"/>
          <p14:tracePt t="44485" x="2481263" y="5286375"/>
          <p14:tracePt t="44492" x="2524125" y="5286375"/>
          <p14:tracePt t="44499" x="2608263" y="5286375"/>
          <p14:tracePt t="44506" x="2659063" y="5286375"/>
          <p14:tracePt t="44514" x="2735263" y="5276850"/>
          <p14:tracePt t="44521" x="2795588" y="5268913"/>
          <p14:tracePt t="44528" x="2897188" y="5268913"/>
          <p14:tracePt t="44545" x="2955925" y="5243513"/>
          <p14:tracePt t="44551" x="3033713" y="5243513"/>
          <p14:tracePt t="44558" x="3092450" y="5235575"/>
          <p14:tracePt t="44566" x="3203575" y="5208588"/>
          <p14:tracePt t="44573" x="3254375" y="5192713"/>
          <p14:tracePt t="44581" x="3270250" y="5192713"/>
          <p14:tracePt t="44588" x="3322638" y="5183188"/>
          <p14:tracePt t="44596" x="3338513" y="5183188"/>
          <p14:tracePt t="44603" x="3355975" y="5183188"/>
          <p14:tracePt t="44611" x="3398838" y="5167313"/>
          <p14:tracePt t="44619" x="3406775" y="5167313"/>
          <p14:tracePt t="44626" x="3432175" y="5167313"/>
          <p14:tracePt t="44634" x="3441700" y="5167313"/>
          <p14:tracePt t="44650" x="3449638" y="5149850"/>
          <p14:tracePt t="44656" x="3467100" y="5149850"/>
          <p14:tracePt t="44704" x="3475038" y="5149850"/>
          <p14:tracePt t="44741" x="3482975" y="5149850"/>
          <p14:tracePt t="44862" x="3492500" y="5149850"/>
          <p14:tracePt t="44869" x="3508375" y="5183188"/>
          <p14:tracePt t="44876" x="3533775" y="5218113"/>
          <p14:tracePt t="44882" x="3568700" y="5251450"/>
          <p14:tracePt t="44892" x="3594100" y="5268913"/>
          <p14:tracePt t="44897" x="3611563" y="5294313"/>
          <p14:tracePt t="44904" x="3619500" y="5294313"/>
          <p14:tracePt t="44911" x="3627438" y="5311775"/>
          <p14:tracePt t="44936" x="3627438" y="5319713"/>
          <p14:tracePt t="45119" x="3636963" y="5302250"/>
          <p14:tracePt t="45122" x="3636963" y="5294313"/>
          <p14:tracePt t="45129" x="3636963" y="5276850"/>
          <p14:tracePt t="45136" x="3636963" y="5268913"/>
          <p14:tracePt t="45144" x="3636963" y="5243513"/>
          <p14:tracePt t="45159" x="3636963" y="5218113"/>
          <p14:tracePt t="45167" x="3636963" y="5208588"/>
          <p14:tracePt t="45175" x="3636963" y="5200650"/>
          <p14:tracePt t="45182" x="3636963" y="5175250"/>
          <p14:tracePt t="45188" x="3636963" y="5167313"/>
          <p14:tracePt t="45196" x="3636963" y="5149850"/>
          <p14:tracePt t="45203" x="3636963" y="5132388"/>
          <p14:tracePt t="45210" x="3636963" y="5124450"/>
          <p14:tracePt t="45218" x="3636963" y="5116513"/>
          <p14:tracePt t="45226" x="3652838" y="5099050"/>
          <p14:tracePt t="45249" x="3652838" y="5091113"/>
          <p14:tracePt t="45266" x="3670300" y="5081588"/>
          <p14:tracePt t="45278" x="3670300" y="5064125"/>
          <p14:tracePt t="45286" x="3687763" y="5048250"/>
          <p14:tracePt t="45294" x="3713163" y="5048250"/>
          <p14:tracePt t="45301" x="3746500" y="5030788"/>
          <p14:tracePt t="45308" x="3781425" y="5030788"/>
          <p14:tracePt t="45316" x="3848100" y="5013325"/>
          <p14:tracePt t="45323" x="3933825" y="4997450"/>
          <p14:tracePt t="45331" x="4017963" y="4997450"/>
          <p14:tracePt t="45338" x="4179888" y="4954588"/>
          <p14:tracePt t="45345" x="4265613" y="4937125"/>
          <p14:tracePt t="45362" x="4384675" y="4937125"/>
          <p14:tracePt t="45368" x="4468813" y="4903788"/>
          <p14:tracePt t="45376" x="4570413" y="4878388"/>
          <p14:tracePt t="45383" x="4664075" y="4843463"/>
          <p14:tracePt t="45390" x="4689475" y="4827588"/>
          <p14:tracePt t="45398" x="4732338" y="4818063"/>
          <p14:tracePt t="45405" x="4749800" y="4810125"/>
          <p14:tracePt t="45413" x="4765675" y="4810125"/>
          <p14:tracePt t="45420" x="4765675" y="4792663"/>
          <p14:tracePt t="45454" x="4775200" y="4792663"/>
          <p14:tracePt t="45458" x="4775200" y="4784725"/>
          <p14:tracePt t="45466" x="4775200" y="4775200"/>
          <p14:tracePt t="45473" x="4775200" y="4759325"/>
          <p14:tracePt t="45481" x="4775200" y="4708525"/>
          <p14:tracePt t="45488" x="4775200" y="4691063"/>
          <p14:tracePt t="45496" x="4775200" y="4648200"/>
          <p14:tracePt t="45503" x="4757738" y="4597400"/>
          <p14:tracePt t="45510" x="4757738" y="4546600"/>
          <p14:tracePt t="45518" x="4749800" y="4495800"/>
          <p14:tracePt t="45525" x="4706938" y="4445000"/>
          <p14:tracePt t="45533" x="4699000" y="4384675"/>
          <p14:tracePt t="45541" x="4681538" y="4351338"/>
          <p14:tracePt t="45548" x="4656138" y="4300538"/>
          <p14:tracePt t="45556" x="4656138" y="4283075"/>
          <p14:tracePt t="45563" x="4646613" y="4257675"/>
          <p14:tracePt t="45579" x="4638675" y="4232275"/>
          <p14:tracePt t="45587" x="4638675" y="4197350"/>
          <p14:tracePt t="45602" x="4630738" y="4164013"/>
          <p14:tracePt t="45616" x="4613275" y="4146550"/>
          <p14:tracePt t="45624" x="4595813" y="4138613"/>
          <p14:tracePt t="45631" x="4595813" y="4130675"/>
          <p14:tracePt t="45638" x="4595813" y="4113213"/>
          <p14:tracePt t="45646" x="4595813" y="4105275"/>
          <p14:tracePt t="45670" x="4579938" y="4095750"/>
          <p14:tracePt t="45882" x="4562475" y="4095750"/>
          <p14:tracePt t="45886" x="4554538" y="4079875"/>
          <p14:tracePt t="45894" x="4529138" y="4070350"/>
          <p14:tracePt t="45901" x="4519613" y="4070350"/>
          <p14:tracePt t="45908" x="4494213" y="4044950"/>
          <p14:tracePt t="45916" x="4460875" y="4011613"/>
          <p14:tracePt t="45923" x="4435475" y="3986213"/>
          <p14:tracePt t="45931" x="4410075" y="3960813"/>
          <p14:tracePt t="45939" x="4375150" y="3925888"/>
          <p14:tracePt t="45946" x="4332288" y="3892550"/>
          <p14:tracePt t="45954" x="4298950" y="3867150"/>
          <p14:tracePt t="45961" x="4248150" y="3841750"/>
          <p14:tracePt t="45968" x="4214813" y="3798888"/>
          <p14:tracePt t="45976" x="4171950" y="3773488"/>
          <p14:tracePt t="45983" x="4121150" y="3738563"/>
          <p14:tracePt t="45991" x="4111625" y="3722688"/>
          <p14:tracePt t="45999" x="4103688" y="3705225"/>
          <p14:tracePt t="46015" x="4086225" y="3679825"/>
          <p14:tracePt t="46022" x="4078288" y="3646488"/>
          <p14:tracePt t="46029" x="4060825" y="3636963"/>
          <p14:tracePt t="46038" x="4060825" y="3629025"/>
          <p14:tracePt t="46044" x="4035425" y="3603625"/>
          <p14:tracePt t="46051" x="4017963" y="3578225"/>
          <p14:tracePt t="46058" x="4010025" y="3543300"/>
          <p14:tracePt t="46065" x="4002088" y="3517900"/>
          <p14:tracePt t="46082" x="3984625" y="3502025"/>
          <p14:tracePt t="46088" x="3959225" y="3475038"/>
          <p14:tracePt t="46096" x="3925888" y="3424238"/>
          <p14:tracePt t="46104" x="3900488" y="3390900"/>
          <p14:tracePt t="46111" x="3848100" y="3348038"/>
          <p14:tracePt t="46119" x="3814763" y="3305175"/>
          <p14:tracePt t="46126" x="3789363" y="3279775"/>
          <p14:tracePt t="46134" x="3781425" y="3271838"/>
          <p14:tracePt t="46141" x="3746500" y="3246438"/>
          <p14:tracePt t="46148" x="3721100" y="3221038"/>
          <p14:tracePt t="46156" x="3695700" y="3203575"/>
          <p14:tracePt t="46164" x="3678238" y="3195638"/>
          <p14:tracePt t="46171" x="3662363" y="3178175"/>
          <p14:tracePt t="46178" x="3662363" y="3160713"/>
          <p14:tracePt t="46186" x="3644900" y="3160713"/>
          <p14:tracePt t="46193" x="3636963" y="3160713"/>
          <p14:tracePt t="46201" x="3627438" y="3144838"/>
          <p14:tracePt t="46209" x="3627438" y="3127375"/>
          <p14:tracePt t="46216" x="3611563" y="3127375"/>
          <p14:tracePt t="46232" x="3586163" y="3127375"/>
          <p14:tracePt t="46239" x="3568700" y="3094038"/>
          <p14:tracePt t="46246" x="3543300" y="3084513"/>
          <p14:tracePt t="46253" x="3525838" y="3059113"/>
          <p14:tracePt t="46261" x="3475038" y="3016250"/>
          <p14:tracePt t="46268" x="3414713" y="2965450"/>
          <p14:tracePt t="46276" x="3373438" y="2932113"/>
          <p14:tracePt t="46283" x="3338513" y="2881313"/>
          <p14:tracePt t="46291" x="3287713" y="2855913"/>
          <p14:tracePt t="46298" x="3236913" y="2820988"/>
          <p14:tracePt t="46306" x="3219450" y="2813050"/>
          <p14:tracePt t="46314" x="3203575" y="2795588"/>
          <p14:tracePt t="46321" x="3194050" y="2795588"/>
          <p14:tracePt t="46337" x="3186113" y="2787650"/>
          <p14:tracePt t="46398" x="3168650" y="2787650"/>
          <p14:tracePt t="46404" x="3160713" y="2787650"/>
          <p14:tracePt t="46411" x="3160713" y="2795588"/>
          <p14:tracePt t="46419" x="3152775" y="2795588"/>
          <p14:tracePt t="46426" x="3135313" y="2813050"/>
          <p14:tracePt t="46433" x="3127375" y="2820988"/>
          <p14:tracePt t="46450" x="3117850" y="2820988"/>
          <p14:tracePt t="46456" x="3109913" y="2830513"/>
          <p14:tracePt t="46463" x="3092450" y="2830513"/>
          <p14:tracePt t="46480" x="3074988" y="2830513"/>
          <p14:tracePt t="46487" x="3059113" y="2846388"/>
          <p14:tracePt t="46502" x="3041650" y="2846388"/>
          <p14:tracePt t="46509" x="3033713" y="2846388"/>
          <p14:tracePt t="46517" x="3024188" y="2846388"/>
          <p14:tracePt t="46540" x="3008313" y="2846388"/>
          <p14:tracePt t="46647" x="2990850" y="2846388"/>
          <p14:tracePt t="46669" x="2982913" y="2830513"/>
          <p14:tracePt t="46683" x="2973388" y="2830513"/>
          <p14:tracePt t="46706" x="2973388" y="2820988"/>
          <p14:tracePt t="46978" x="2973388" y="2795588"/>
          <p14:tracePt t="46983" x="2982913" y="2770188"/>
          <p14:tracePt t="46989" x="3008313" y="2744788"/>
          <p14:tracePt t="46996" x="3024188" y="2727325"/>
          <p14:tracePt t="47003" x="3049588" y="2701925"/>
          <p14:tracePt t="47011" x="3084513" y="2676525"/>
          <p14:tracePt t="47018" x="3135313" y="2633663"/>
          <p14:tracePt t="47026" x="3160713" y="2625725"/>
          <p14:tracePt t="47033" x="3203575" y="2608263"/>
          <p14:tracePt t="47041" x="3228975" y="2600325"/>
          <p14:tracePt t="47048" x="3254375" y="2600325"/>
          <p14:tracePt t="47056" x="3297238" y="2582863"/>
          <p14:tracePt t="47064" x="3322638" y="2582863"/>
          <p14:tracePt t="47071" x="3330575" y="2582863"/>
          <p14:tracePt t="47078" x="3355975" y="2582863"/>
          <p14:tracePt t="47096" x="3363913" y="2582863"/>
          <p14:tracePt t="47109" x="3363913" y="2592388"/>
          <p14:tracePt t="47116" x="3381375" y="2592388"/>
          <p14:tracePt t="47123" x="3381375" y="2600325"/>
          <p14:tracePt t="47131" x="3389313" y="2617788"/>
          <p14:tracePt t="47138" x="3406775" y="2633663"/>
          <p14:tracePt t="47146" x="3406775" y="2643188"/>
          <p14:tracePt t="47161" x="3406775" y="2651125"/>
          <p14:tracePt t="47169" x="3424238" y="2651125"/>
          <p14:tracePt t="47176" x="3424238" y="2668588"/>
          <p14:tracePt t="47183" x="3424238" y="2676525"/>
          <p14:tracePt t="47190" x="3432175" y="2676525"/>
          <p14:tracePt t="47206" x="3441700" y="2686050"/>
          <p14:tracePt t="47213" x="3457575" y="2701925"/>
          <p14:tracePt t="47220" x="3482975" y="2719388"/>
          <p14:tracePt t="47228" x="3525838" y="2744788"/>
          <p14:tracePt t="47236" x="3602038" y="2778125"/>
          <p14:tracePt t="47243" x="3662363" y="2795588"/>
          <p14:tracePt t="47252" x="3738563" y="2805113"/>
          <p14:tracePt t="47259" x="3797300" y="2830513"/>
          <p14:tracePt t="47265" x="3848100" y="2846388"/>
          <p14:tracePt t="47273" x="3865563" y="2855913"/>
          <p14:tracePt t="47281" x="3900488" y="2855913"/>
          <p14:tracePt t="47343" x="3890963" y="2846388"/>
          <p14:tracePt t="47350" x="3883025" y="2846388"/>
          <p14:tracePt t="47356" x="3873500" y="2846388"/>
          <p14:tracePt t="47371" x="3865563" y="2846388"/>
          <p14:tracePt t="47378" x="3857625" y="2846388"/>
          <p14:tracePt t="47386" x="3840163" y="2846388"/>
          <p14:tracePt t="47393" x="3832225" y="2846388"/>
          <p14:tracePt t="47401" x="3822700" y="2846388"/>
          <p14:tracePt t="47408" x="3814763" y="2846388"/>
          <p14:tracePt t="47433" x="3789363" y="2846388"/>
          <p14:tracePt t="47438" x="3771900" y="2846388"/>
          <p14:tracePt t="47446" x="3763963" y="2846388"/>
          <p14:tracePt t="47453" x="3738563" y="2846388"/>
          <p14:tracePt t="47461" x="3713163" y="2846388"/>
          <p14:tracePt t="47468" x="3670300" y="2846388"/>
          <p14:tracePt t="47475" x="3652838" y="2838450"/>
          <p14:tracePt t="47483" x="3627438" y="2820988"/>
          <p14:tracePt t="47491" x="3586163" y="2813050"/>
          <p14:tracePt t="47498" x="3543300" y="2778125"/>
          <p14:tracePt t="47506" x="3482975" y="2736850"/>
          <p14:tracePt t="47514" x="3432175" y="2693988"/>
          <p14:tracePt t="47529" x="3381375" y="2660650"/>
          <p14:tracePt t="47536" x="3355975" y="2643188"/>
          <p14:tracePt t="47543" x="3313113" y="2600325"/>
          <p14:tracePt t="47551" x="3287713" y="2574925"/>
          <p14:tracePt t="47558" x="3287713" y="2566988"/>
          <p14:tracePt t="47565" x="3270250" y="2557463"/>
          <p14:tracePt t="47573" x="3270250" y="2541588"/>
          <p14:tracePt t="47588" x="3270250" y="2524125"/>
          <p14:tracePt t="47596" x="3254375" y="2506663"/>
          <p14:tracePt t="47620" x="3254375" y="2489200"/>
          <p14:tracePt t="47626" x="3254375" y="2481263"/>
          <p14:tracePt t="47633" x="3254375" y="2455863"/>
          <p14:tracePt t="47641" x="3254375" y="2447925"/>
          <p14:tracePt t="47648" x="3262313" y="2405063"/>
          <p14:tracePt t="47656" x="3262313" y="2397125"/>
          <p14:tracePt t="47663" x="3287713" y="2344738"/>
          <p14:tracePt t="47671" x="3305175" y="2319338"/>
          <p14:tracePt t="47678" x="3330575" y="2303463"/>
          <p14:tracePt t="47686" x="3348038" y="2260600"/>
          <p14:tracePt t="47693" x="3373438" y="2243138"/>
          <p14:tracePt t="47701" x="3398838" y="2235200"/>
          <p14:tracePt t="47708" x="3432175" y="2192338"/>
          <p14:tracePt t="47716" x="3457575" y="2192338"/>
          <p14:tracePt t="47724" x="3500438" y="2149475"/>
          <p14:tracePt t="47731" x="3543300" y="2149475"/>
          <p14:tracePt t="47746" x="3594100" y="2141538"/>
          <p14:tracePt t="47753" x="3652838" y="2141538"/>
          <p14:tracePt t="47760" x="3721100" y="2141538"/>
          <p14:tracePt t="47768" x="3781425" y="2141538"/>
          <p14:tracePt t="47775" x="3848100" y="2141538"/>
          <p14:tracePt t="47784" x="3908425" y="2141538"/>
          <p14:tracePt t="47791" x="3992563" y="2141538"/>
          <p14:tracePt t="47798" x="4111625" y="2166938"/>
          <p14:tracePt t="47807" x="4154488" y="2166938"/>
          <p14:tracePt t="47822" x="4240213" y="2200275"/>
          <p14:tracePt t="47829" x="4359275" y="2252663"/>
          <p14:tracePt t="47836" x="4435475" y="2278063"/>
          <p14:tracePt t="47843" x="4494213" y="2293938"/>
          <p14:tracePt t="47851" x="4570413" y="2344738"/>
          <p14:tracePt t="47858" x="4613275" y="2387600"/>
          <p14:tracePt t="47866" x="4646613" y="2413000"/>
          <p14:tracePt t="47874" x="4656138" y="2422525"/>
          <p14:tracePt t="47881" x="4673600" y="2447925"/>
          <p14:tracePt t="47888" x="4673600" y="2455863"/>
          <p14:tracePt t="47898" x="4673600" y="2481263"/>
          <p14:tracePt t="47903" x="4673600" y="2489200"/>
          <p14:tracePt t="47911" x="4673600" y="2516188"/>
          <p14:tracePt t="47918" x="4656138" y="2524125"/>
          <p14:tracePt t="47926" x="4638675" y="2566988"/>
          <p14:tracePt t="47933" x="4613275" y="2582863"/>
          <p14:tracePt t="47940" x="4587875" y="2633663"/>
          <p14:tracePt t="47948" x="4545013" y="2660650"/>
          <p14:tracePt t="47964" x="4494213" y="2711450"/>
          <p14:tracePt t="47971" x="4494213" y="2719388"/>
          <p14:tracePt t="47978" x="4418013" y="2762250"/>
          <p14:tracePt t="47986" x="4367213" y="2805113"/>
          <p14:tracePt t="47994" x="4298950" y="2813050"/>
          <p14:tracePt t="48002" x="4230688" y="2830513"/>
          <p14:tracePt t="48009" x="4162425" y="2830513"/>
          <p14:tracePt t="48016" x="4103688" y="2830513"/>
          <p14:tracePt t="48024" x="4060825" y="2830513"/>
          <p14:tracePt t="48031" x="4017963" y="2830513"/>
          <p14:tracePt t="48038" x="3992563" y="2830513"/>
          <p14:tracePt t="48046" x="3984625" y="2830513"/>
          <p14:tracePt t="48053" x="3967163" y="2830513"/>
          <p14:tracePt t="48199" x="3959225" y="2830513"/>
          <p14:tracePt t="48211" x="3951288" y="2820988"/>
          <p14:tracePt t="48218" x="3933825" y="2787650"/>
          <p14:tracePt t="48227" x="3925888" y="2778125"/>
          <p14:tracePt t="48234" x="3890963" y="2736850"/>
          <p14:tracePt t="48241" x="3865563" y="2701925"/>
          <p14:tracePt t="48249" x="3814763" y="2660650"/>
          <p14:tracePt t="48256" x="3789363" y="2625725"/>
          <p14:tracePt t="48265" x="3738563" y="2592388"/>
          <p14:tracePt t="48272" x="3729038" y="2574925"/>
          <p14:tracePt t="48278" x="3695700" y="2574925"/>
          <p14:tracePt t="48296" x="3695700" y="2557463"/>
          <p14:tracePt t="48416" x="3695700" y="2549525"/>
          <p14:tracePt t="48422" x="3703638" y="2541588"/>
          <p14:tracePt t="48437" x="3721100" y="2541588"/>
          <p14:tracePt t="48444" x="3763963" y="2541588"/>
          <p14:tracePt t="48451" x="3814763" y="2541588"/>
          <p14:tracePt t="48458" x="3857625" y="2541588"/>
          <p14:tracePt t="48466" x="3916363" y="2541588"/>
          <p14:tracePt t="48473" x="3941763" y="2541588"/>
          <p14:tracePt t="48481" x="4017963" y="2541588"/>
          <p14:tracePt t="48488" x="4137025" y="2541588"/>
          <p14:tracePt t="48495" x="4222750" y="2549525"/>
          <p14:tracePt t="48503" x="4306888" y="2566988"/>
          <p14:tracePt t="48510" x="4392613" y="2582863"/>
          <p14:tracePt t="48518" x="4511675" y="2600325"/>
          <p14:tracePt t="48526" x="4621213" y="2600325"/>
          <p14:tracePt t="48533" x="4724400" y="2617788"/>
          <p14:tracePt t="48541" x="4843463" y="2651125"/>
          <p14:tracePt t="48548" x="4927600" y="2676525"/>
          <p14:tracePt t="48556" x="5046663" y="2711450"/>
          <p14:tracePt t="48563" x="5157788" y="2736850"/>
          <p14:tracePt t="48571" x="5276850" y="2770188"/>
          <p14:tracePt t="48578" x="5394325" y="2805113"/>
          <p14:tracePt t="48586" x="5497513" y="2863850"/>
          <p14:tracePt t="48593" x="5548313" y="2881313"/>
          <p14:tracePt t="48601" x="5657850" y="2914650"/>
          <p14:tracePt t="48617" x="5776913" y="2949575"/>
          <p14:tracePt t="48624" x="5905500" y="3008313"/>
          <p14:tracePt t="48631" x="6024563" y="3059113"/>
          <p14:tracePt t="48638" x="6108700" y="3067050"/>
          <p14:tracePt t="48646" x="6227763" y="3119438"/>
          <p14:tracePt t="48654" x="6346825" y="3152775"/>
          <p14:tracePt t="48661" x="6465888" y="3186113"/>
          <p14:tracePt t="48668" x="6550025" y="3221038"/>
          <p14:tracePt t="48676" x="6678613" y="3263900"/>
          <p14:tracePt t="48683" x="6823075" y="3305175"/>
          <p14:tracePt t="48690" x="6915150" y="3330575"/>
          <p14:tracePt t="48698" x="7026275" y="3373438"/>
          <p14:tracePt t="48706" x="7137400" y="3416300"/>
          <p14:tracePt t="48721" x="7229475" y="3424238"/>
          <p14:tracePt t="48729" x="7323138" y="3475038"/>
          <p14:tracePt t="48736" x="7416800" y="3509963"/>
          <p14:tracePt t="48744" x="7502525" y="3517900"/>
          <p14:tracePt t="48751" x="7578725" y="3535363"/>
          <p14:tracePt t="48758" x="7680325" y="3568700"/>
          <p14:tracePt t="48766" x="7731125" y="3611563"/>
          <p14:tracePt t="48773" x="7799388" y="3619500"/>
          <p14:tracePt t="48781" x="7850188" y="3662363"/>
          <p14:tracePt t="48788" x="7900988" y="3697288"/>
          <p14:tracePt t="48796" x="7961313" y="3722688"/>
          <p14:tracePt t="48803" x="7986713" y="3748088"/>
          <p14:tracePt t="48810" x="8070850" y="3806825"/>
          <p14:tracePt t="48818" x="8189913" y="3892550"/>
          <p14:tracePt t="48835" x="8250238" y="3943350"/>
          <p14:tracePt t="48841" x="8359775" y="4002088"/>
          <p14:tracePt t="48848" x="8377238" y="4027488"/>
          <p14:tracePt t="48856" x="8470900" y="4079875"/>
          <p14:tracePt t="48863" x="8564563" y="4138613"/>
          <p14:tracePt t="48871" x="8615363" y="4181475"/>
          <p14:tracePt t="48878" x="8691563" y="4224338"/>
          <p14:tracePt t="48886" x="8759825" y="4283075"/>
          <p14:tracePt t="48893" x="8843963" y="4333875"/>
          <p14:tracePt t="48901" x="8921750" y="4376738"/>
          <p14:tracePt t="48908" x="8972550" y="4419600"/>
          <p14:tracePt t="48916" x="9023350" y="4452938"/>
          <p14:tracePt t="48924" x="9048750" y="4470400"/>
          <p14:tracePt t="48939" x="9074150" y="4478338"/>
          <p14:tracePt t="48946" x="9117013" y="4513263"/>
          <p14:tracePt t="48953" x="9142413" y="4521200"/>
          <p14:tracePt t="48960" x="9158288" y="4538663"/>
          <p14:tracePt t="48968" x="9183688" y="4546600"/>
          <p14:tracePt t="48976" x="9201150" y="4554538"/>
          <p14:tracePt t="48984" x="9218613" y="4572000"/>
          <p14:tracePt t="48991" x="9244013" y="4579938"/>
          <p14:tracePt t="48998" x="9277350" y="4614863"/>
          <p14:tracePt t="49006" x="9286875" y="4614863"/>
          <p14:tracePt t="49014" x="9302750" y="4622800"/>
          <p14:tracePt t="49022" x="9320213" y="4640263"/>
          <p14:tracePt t="49028" x="9337675" y="4640263"/>
          <p14:tracePt t="49052" x="9353550" y="4648200"/>
          <p14:tracePt t="49059" x="9380538" y="4648200"/>
          <p14:tracePt t="49097" x="9388475" y="4648200"/>
          <p14:tracePt t="49127" x="9405938" y="4657725"/>
          <p14:tracePt t="49134" x="9413875" y="4657725"/>
          <p14:tracePt t="49156" x="9421813" y="4657725"/>
          <p14:tracePt t="49163" x="9431338" y="4657725"/>
          <p14:tracePt t="49171" x="9472613" y="4673600"/>
          <p14:tracePt t="49178" x="9482138" y="4673600"/>
          <p14:tracePt t="49186" x="9507538" y="4673600"/>
          <p14:tracePt t="49193" x="9540875" y="4673600"/>
          <p14:tracePt t="49200" x="9558338" y="4683125"/>
          <p14:tracePt t="49208" x="9583738" y="4699000"/>
          <p14:tracePt t="49216" x="9609138" y="4699000"/>
          <p14:tracePt t="49224" x="9642475" y="4716463"/>
          <p14:tracePt t="49231" x="9667875" y="4724400"/>
          <p14:tracePt t="49239" x="9685338" y="4741863"/>
          <p14:tracePt t="49247" x="9736138" y="4759325"/>
          <p14:tracePt t="49253" x="9779000" y="4767263"/>
          <p14:tracePt t="49269" x="9829800" y="4802188"/>
          <p14:tracePt t="49276" x="9880600" y="4818063"/>
          <p14:tracePt t="49283" x="9898063" y="4835525"/>
          <p14:tracePt t="49291" x="9940925" y="4843463"/>
          <p14:tracePt t="49298" x="10009188" y="4860925"/>
          <p14:tracePt t="49306" x="10059988" y="4894263"/>
          <p14:tracePt t="49313" x="10093325" y="4911725"/>
          <p14:tracePt t="49320" x="10126663" y="4937125"/>
          <p14:tracePt t="49328" x="10161588" y="4954588"/>
          <p14:tracePt t="49336" x="10194925" y="5005388"/>
          <p14:tracePt t="49343" x="10204450" y="5005388"/>
          <p14:tracePt t="49351" x="10212388" y="5030788"/>
          <p14:tracePt t="49358" x="10229850" y="5038725"/>
          <p14:tracePt t="49374" x="10245725" y="5064125"/>
          <p14:tracePt t="49381" x="10245725" y="5073650"/>
          <p14:tracePt t="49397" x="10255250" y="5081588"/>
          <p14:tracePt t="49404" x="10255250" y="5106988"/>
          <p14:tracePt t="49411" x="10271125" y="5141913"/>
          <p14:tracePt t="49419" x="10271125" y="5167313"/>
          <p14:tracePt t="49426" x="10271125" y="5175250"/>
          <p14:tracePt t="49433" x="10271125" y="5200650"/>
          <p14:tracePt t="49441" x="10271125" y="5208588"/>
          <p14:tracePt t="49448" x="10263188" y="5235575"/>
          <p14:tracePt t="49456" x="10255250" y="5260975"/>
          <p14:tracePt t="49463" x="10220325" y="5286375"/>
          <p14:tracePt t="49471" x="10169525" y="5319713"/>
          <p14:tracePt t="49486" x="10118725" y="5337175"/>
          <p14:tracePt t="49494" x="10017125" y="5370513"/>
          <p14:tracePt t="49500" x="9915525" y="5395913"/>
          <p14:tracePt t="49508" x="9812338" y="5413375"/>
          <p14:tracePt t="49515" x="9728200" y="5421313"/>
          <p14:tracePt t="49523" x="9626600" y="5421313"/>
          <p14:tracePt t="49530" x="9540875" y="5446713"/>
          <p14:tracePt t="49538" x="9456738" y="5446713"/>
          <p14:tracePt t="49546" x="9345613" y="5446713"/>
          <p14:tracePt t="49553" x="9218613" y="5430838"/>
          <p14:tracePt t="49561" x="9099550" y="5430838"/>
          <p14:tracePt t="49568" x="9013825" y="5421313"/>
          <p14:tracePt t="49575" x="8937625" y="5405438"/>
          <p14:tracePt t="49592" x="8853488" y="5380038"/>
          <p14:tracePt t="49599" x="8793163" y="5370513"/>
          <p14:tracePt t="49606" x="8716963" y="5345113"/>
          <p14:tracePt t="49613" x="8658225" y="5327650"/>
          <p14:tracePt t="49620" x="8623300" y="5319713"/>
          <p14:tracePt t="49628" x="8597900" y="5319713"/>
          <p14:tracePt t="49636" x="8589963" y="5302250"/>
          <p14:tracePt t="49643" x="8564563" y="5294313"/>
          <p14:tracePt t="49650" x="8555038" y="5276850"/>
          <p14:tracePt t="49682" x="8539163" y="5268913"/>
          <p14:tracePt t="49689" x="8539163" y="5260975"/>
          <p14:tracePt t="49696" x="8539163" y="5226050"/>
          <p14:tracePt t="49704" x="8539163" y="5208588"/>
          <p14:tracePt t="49711" x="8539163" y="5157788"/>
          <p14:tracePt t="49718" x="8539163" y="5124450"/>
          <p14:tracePt t="49725" x="8539163" y="5099050"/>
          <p14:tracePt t="49733" x="8539163" y="5081588"/>
          <p14:tracePt t="49741" x="8564563" y="5030788"/>
          <p14:tracePt t="49748" x="8580438" y="4987925"/>
          <p14:tracePt t="49756" x="8605838" y="4962525"/>
          <p14:tracePt t="49764" x="8632825" y="4919663"/>
          <p14:tracePt t="49771" x="8648700" y="4903788"/>
          <p14:tracePt t="49778" x="8674100" y="4878388"/>
          <p14:tracePt t="49786" x="8699500" y="4827588"/>
          <p14:tracePt t="49793" x="8734425" y="4810125"/>
          <p14:tracePt t="49808" x="8759825" y="4784725"/>
          <p14:tracePt t="49816" x="8810625" y="4749800"/>
          <p14:tracePt t="49823" x="8869363" y="4733925"/>
          <p14:tracePt t="49830" x="8904288" y="4733925"/>
          <p14:tracePt t="49838" x="8955088" y="4733925"/>
          <p14:tracePt t="49845" x="9099550" y="4733925"/>
          <p14:tracePt t="49853" x="9142413" y="4733925"/>
          <p14:tracePt t="49869" x="9244013" y="4749800"/>
          <p14:tracePt t="49876" x="9345613" y="4767263"/>
          <p14:tracePt t="49883" x="9447213" y="4784725"/>
          <p14:tracePt t="49891" x="9558338" y="4818063"/>
          <p14:tracePt t="49898" x="9634538" y="4835525"/>
          <p14:tracePt t="49906" x="9702800" y="4868863"/>
          <p14:tracePt t="49913" x="9745663" y="4886325"/>
          <p14:tracePt t="49921" x="9796463" y="4919663"/>
          <p14:tracePt t="49928" x="9864725" y="4972050"/>
          <p14:tracePt t="49935" x="9898063" y="4997450"/>
          <p14:tracePt t="49944" x="9948863" y="5048250"/>
          <p14:tracePt t="49951" x="9983788" y="5099050"/>
          <p14:tracePt t="49958" x="10017125" y="5175250"/>
          <p14:tracePt t="49966" x="10042525" y="5243513"/>
          <p14:tracePt t="49973" x="10067925" y="5311775"/>
          <p14:tracePt t="49980" x="10067925" y="5362575"/>
          <p14:tracePt t="49988" x="10067925" y="5405438"/>
          <p14:tracePt t="49996" x="10067925" y="5456238"/>
          <p14:tracePt t="50003" x="10017125" y="5540375"/>
          <p14:tracePt t="50011" x="10009188" y="5540375"/>
          <p14:tracePt t="50026" x="9974263" y="5583238"/>
          <p14:tracePt t="50033" x="9931400" y="5634038"/>
          <p14:tracePt t="50041" x="9864725" y="5668963"/>
          <p14:tracePt t="50049" x="9821863" y="5684838"/>
          <p14:tracePt t="50056" x="9745663" y="5710238"/>
          <p14:tracePt t="50063" x="9685338" y="5719763"/>
          <p14:tracePt t="50071" x="9609138" y="5735638"/>
          <p14:tracePt t="50078" x="9550400" y="5761038"/>
          <p14:tracePt t="50086" x="9464675" y="5761038"/>
          <p14:tracePt t="50093" x="9353550" y="5761038"/>
          <p14:tracePt t="50100" x="9209088" y="5761038"/>
          <p14:tracePt t="50108" x="9124950" y="5745163"/>
          <p14:tracePt t="50115" x="8997950" y="5719763"/>
          <p14:tracePt t="50123" x="8828088" y="5684838"/>
          <p14:tracePt t="50138" x="8716963" y="5659438"/>
          <p14:tracePt t="50146" x="8589963" y="5651500"/>
          <p14:tracePt t="50154" x="8478838" y="5651500"/>
          <p14:tracePt t="50161" x="8359775" y="5600700"/>
          <p14:tracePt t="50168" x="8240713" y="5591175"/>
          <p14:tracePt t="50175" x="8189913" y="5591175"/>
          <p14:tracePt t="50184" x="8139113" y="5591175"/>
          <p14:tracePt t="50191" x="8105775" y="5575300"/>
          <p14:tracePt t="50198" x="8088313" y="5575300"/>
          <p14:tracePt t="50206" x="8080375" y="5575300"/>
          <p14:tracePt t="50213" x="8054975" y="5575300"/>
          <p14:tracePt t="50221" x="8029575" y="5575300"/>
          <p14:tracePt t="50228" x="7986713" y="5565775"/>
          <p14:tracePt t="50243" x="7961313" y="5549900"/>
          <p14:tracePt t="50251" x="7918450" y="5532438"/>
          <p14:tracePt t="50258" x="7842250" y="5497513"/>
          <p14:tracePt t="50266" x="7773988" y="5464175"/>
          <p14:tracePt t="50273" x="7705725" y="5446713"/>
          <p14:tracePt t="50281" x="7637463" y="5430838"/>
          <p14:tracePt t="50288" x="7561263" y="5395913"/>
          <p14:tracePt t="50295" x="7518400" y="5387975"/>
          <p14:tracePt t="50303" x="7459663" y="5362575"/>
          <p14:tracePt t="50311" x="7408863" y="5345113"/>
          <p14:tracePt t="50318" x="7391400" y="5345113"/>
          <p14:tracePt t="50326" x="7340600" y="5337175"/>
          <p14:tracePt t="50333" x="7272338" y="5337175"/>
          <p14:tracePt t="50341" x="7229475" y="5337175"/>
          <p14:tracePt t="50356" x="7196138" y="5337175"/>
          <p14:tracePt t="50363" x="7153275" y="5337175"/>
          <p14:tracePt t="50371" x="7112000" y="5337175"/>
          <p14:tracePt t="50378" x="7069138" y="5337175"/>
          <p14:tracePt t="50386" x="7026275" y="5337175"/>
          <p14:tracePt t="50393" x="6975475" y="5337175"/>
          <p14:tracePt t="50401" x="6958013" y="5337175"/>
          <p14:tracePt t="50408" x="6889750" y="5337175"/>
          <p14:tracePt t="50416" x="6848475" y="5337175"/>
          <p14:tracePt t="50424" x="6788150" y="5337175"/>
          <p14:tracePt t="50431" x="6745288" y="5337175"/>
          <p14:tracePt t="50438" x="6704013" y="5337175"/>
          <p14:tracePt t="50446" x="6678613" y="5337175"/>
          <p14:tracePt t="50461" x="6610350" y="5337175"/>
          <p14:tracePt t="50468" x="6567488" y="5337175"/>
          <p14:tracePt t="50484" x="6508750" y="5353050"/>
          <p14:tracePt t="50491" x="6465888" y="5353050"/>
          <p14:tracePt t="50498" x="6423025" y="5353050"/>
          <p14:tracePt t="50506" x="6397625" y="5353050"/>
          <p14:tracePt t="50513" x="6329363" y="5353050"/>
          <p14:tracePt t="50521" x="6311900" y="5353050"/>
          <p14:tracePt t="50529" x="6286500" y="5353050"/>
          <p14:tracePt t="50537" x="6253163" y="5345113"/>
          <p14:tracePt t="50543" x="6227763" y="5345113"/>
          <p14:tracePt t="50551" x="6210300" y="5345113"/>
          <p14:tracePt t="50558" x="6194425" y="5345113"/>
          <p14:tracePt t="50566" x="6167438" y="5327650"/>
          <p14:tracePt t="50573" x="6151563" y="5327650"/>
          <p14:tracePt t="50581" x="6100763" y="5294313"/>
          <p14:tracePt t="50588" x="6083300" y="5294313"/>
          <p14:tracePt t="50596" x="6032500" y="5268913"/>
          <p14:tracePt t="50603" x="5981700" y="5226050"/>
          <p14:tracePt t="50611" x="5905500" y="5200650"/>
          <p14:tracePt t="50619" x="5853113" y="5141913"/>
          <p14:tracePt t="50627" x="5786438" y="5091113"/>
          <p14:tracePt t="50634" x="5743575" y="5064125"/>
          <p14:tracePt t="50641" x="5683250" y="5005388"/>
          <p14:tracePt t="50648" x="5667375" y="4987925"/>
          <p14:tracePt t="50656" x="5607050" y="4929188"/>
          <p14:tracePt t="50663" x="5581650" y="4903788"/>
          <p14:tracePt t="50678" x="5581650" y="4894263"/>
          <p14:tracePt t="50686" x="5581650" y="4878388"/>
          <p14:tracePt t="50709" x="5581650" y="4843463"/>
          <p14:tracePt t="50717" x="5599113" y="4835525"/>
          <p14:tracePt t="50724" x="5624513" y="4818063"/>
          <p14:tracePt t="50731" x="5649913" y="4802188"/>
          <p14:tracePt t="50738" x="5700713" y="4775200"/>
          <p14:tracePt t="50746" x="5743575" y="4767263"/>
          <p14:tracePt t="50753" x="5819775" y="4749800"/>
          <p14:tracePt t="50761" x="5880100" y="4749800"/>
          <p14:tracePt t="50768" x="5946775" y="4724400"/>
          <p14:tracePt t="50784" x="6075363" y="4724400"/>
          <p14:tracePt t="50791" x="6159500" y="4724400"/>
          <p14:tracePt t="50798" x="6278563" y="4724400"/>
          <p14:tracePt t="50806" x="6296025" y="4724400"/>
          <p14:tracePt t="50814" x="6389688" y="4741863"/>
          <p14:tracePt t="50821" x="6473825" y="4759325"/>
          <p14:tracePt t="50829" x="6534150" y="4767263"/>
          <p14:tracePt t="50836" x="6575425" y="4810125"/>
          <p14:tracePt t="50843" x="6592888" y="4818063"/>
          <p14:tracePt t="50851" x="6600825" y="4827588"/>
          <p14:tracePt t="50876" x="6618288" y="4835525"/>
          <p14:tracePt t="50881" x="6618288" y="4852988"/>
          <p14:tracePt t="50888" x="6618288" y="4878388"/>
          <p14:tracePt t="50896" x="6618288" y="4903788"/>
          <p14:tracePt t="50904" x="6610350" y="4937125"/>
          <p14:tracePt t="50910" x="6610350" y="4972050"/>
          <p14:tracePt t="50918" x="6584950" y="4997450"/>
          <p14:tracePt t="50926" x="6559550" y="5022850"/>
          <p14:tracePt t="50933" x="6542088" y="5064125"/>
          <p14:tracePt t="50941" x="6516688" y="5091113"/>
          <p14:tracePt t="50948" x="6491288" y="5132388"/>
          <p14:tracePt t="50956" x="6440488" y="5157788"/>
          <p14:tracePt t="50963" x="6415088" y="5175250"/>
          <p14:tracePt t="50971" x="6380163" y="5175250"/>
          <p14:tracePt t="50979" x="6364288" y="5183188"/>
          <p14:tracePt t="50986" x="6338888" y="5183188"/>
          <p14:tracePt t="51003" x="6321425" y="5183188"/>
          <p14:tracePt t="51008" x="6303963" y="5183188"/>
          <p14:tracePt t="51016" x="6286500" y="5183188"/>
          <p14:tracePt t="51024" x="6278563" y="5183188"/>
          <p14:tracePt t="51055" x="6278563" y="5175250"/>
          <p14:tracePt t="51061" x="6270625" y="5175250"/>
          <p14:tracePt t="51212" x="6270625" y="5157788"/>
          <p14:tracePt t="51218" x="6286500" y="5132388"/>
          <p14:tracePt t="51226" x="6296025" y="5124450"/>
          <p14:tracePt t="51233" x="6321425" y="5099050"/>
          <p14:tracePt t="51240" x="6372225" y="5064125"/>
          <p14:tracePt t="51248" x="6465888" y="5030788"/>
          <p14:tracePt t="51255" x="6550025" y="4979988"/>
          <p14:tracePt t="51263" x="6661150" y="4929188"/>
          <p14:tracePt t="51271" x="6958013" y="4784725"/>
          <p14:tracePt t="51280" x="7153275" y="4683125"/>
          <p14:tracePt t="51285" x="7705725" y="4445000"/>
          <p14:tracePt t="51302" x="8709025" y="4011613"/>
          <p14:tracePt t="51308" x="9490075" y="3730625"/>
          <p14:tracePt t="51316" x="10118725" y="3560763"/>
          <p14:tracePt t="51331" x="10552113" y="3424238"/>
          <p14:tracePt t="51338" x="10874375" y="3330575"/>
          <p14:tracePt t="51346" x="11155363" y="3263900"/>
          <p14:tracePt t="51353" x="11477625" y="3178175"/>
          <p14:tracePt t="51361" x="11614150" y="3152775"/>
          <p14:tracePt t="51368" x="11733213" y="3119438"/>
          <p14:tracePt t="51376" x="11953875" y="3094038"/>
          <p14:tracePt t="51384" x="12065000" y="3084513"/>
          <p14:tracePt t="51391" x="12115800" y="3084513"/>
          <p14:tracePt t="51398" x="12166600" y="3084513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C72E3D-DAE8-49FD-BDC2-2FB34CF10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影片</a:t>
            </a:r>
          </a:p>
        </p:txBody>
      </p:sp>
      <p:pic>
        <p:nvPicPr>
          <p:cNvPr id="8" name="video_2024-01-11_23-54-35">
            <a:hlinkClick r:id="" action="ppaction://media"/>
            <a:extLst>
              <a:ext uri="{FF2B5EF4-FFF2-40B4-BE49-F238E27FC236}">
                <a16:creationId xmlns:a16="http://schemas.microsoft.com/office/drawing/2014/main" id="{A345335C-652F-4483-A5EF-DD547B75F4B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04128" y="-6416"/>
            <a:ext cx="3003680" cy="6677282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9AA6319-950B-411D-824E-64D87026A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11</a:t>
            </a:fld>
            <a:endParaRPr lang="zh-TW" altLang="en-US"/>
          </a:p>
        </p:txBody>
      </p:sp>
      <p:pic>
        <p:nvPicPr>
          <p:cNvPr id="9" name="音訊 8">
            <a:hlinkClick r:id="" action="ppaction://media"/>
            <a:extLst>
              <a:ext uri="{FF2B5EF4-FFF2-40B4-BE49-F238E27FC236}">
                <a16:creationId xmlns:a16="http://schemas.microsoft.com/office/drawing/2014/main" id="{75BC44FD-8ED1-4CD9-B8D5-6CD8065C92D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170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449"/>
    </mc:Choice>
    <mc:Fallback>
      <p:transition spd="slow" advTm="78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708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04" x="11971338" y="3314700"/>
          <p14:tracePt t="611" x="11674475" y="3279775"/>
          <p14:tracePt t="618" x="11520488" y="3279775"/>
          <p14:tracePt t="626" x="11410950" y="3279775"/>
          <p14:tracePt t="633" x="11147425" y="3279775"/>
          <p14:tracePt t="640" x="10858500" y="3279775"/>
          <p14:tracePt t="647" x="10729913" y="3279775"/>
          <p14:tracePt t="654" x="10493375" y="3297238"/>
          <p14:tracePt t="662" x="10323513" y="3340100"/>
          <p14:tracePt t="669" x="10194925" y="3355975"/>
          <p14:tracePt t="677" x="9966325" y="3398838"/>
          <p14:tracePt t="684" x="9821863" y="3441700"/>
          <p14:tracePt t="700" x="9617075" y="3509963"/>
          <p14:tracePt t="707" x="9353550" y="3594100"/>
          <p14:tracePt t="715" x="9218613" y="3654425"/>
          <p14:tracePt t="722" x="9107488" y="3662363"/>
          <p14:tracePt t="730" x="8861425" y="3798888"/>
          <p14:tracePt t="737" x="8750300" y="3832225"/>
          <p14:tracePt t="744" x="8529638" y="3951288"/>
          <p14:tracePt t="752" x="8410575" y="4011613"/>
          <p14:tracePt t="759" x="8291513" y="4044950"/>
          <p14:tracePt t="767" x="8207375" y="4105275"/>
          <p14:tracePt t="774" x="8139113" y="4121150"/>
          <p14:tracePt t="782" x="8070850" y="4130675"/>
          <p14:tracePt t="790" x="8020050" y="4146550"/>
          <p14:tracePt t="805" x="7977188" y="4171950"/>
          <p14:tracePt t="812" x="7885113" y="4181475"/>
          <p14:tracePt t="819" x="7867650" y="4197350"/>
          <p14:tracePt t="827" x="7816850" y="4224338"/>
          <p14:tracePt t="834" x="7766050" y="4257675"/>
          <p14:tracePt t="842" x="7715250" y="4291013"/>
          <p14:tracePt t="849" x="7662863" y="4351338"/>
          <p14:tracePt t="857" x="7561263" y="4445000"/>
          <p14:tracePt t="864" x="7477125" y="4495800"/>
          <p14:tracePt t="872" x="7416800" y="4538663"/>
          <p14:tracePt t="880" x="7366000" y="4579938"/>
          <p14:tracePt t="887" x="7289800" y="4614863"/>
          <p14:tracePt t="894" x="7170738" y="4699000"/>
          <p14:tracePt t="902" x="7112000" y="4724400"/>
          <p14:tracePt t="919" x="7034213" y="4759325"/>
          <p14:tracePt t="925" x="6983413" y="4792663"/>
          <p14:tracePt t="932" x="6932613" y="4835525"/>
          <p14:tracePt t="948" x="6899275" y="4843463"/>
          <p14:tracePt t="955" x="6864350" y="4860925"/>
          <p14:tracePt t="962" x="6838950" y="4878388"/>
          <p14:tracePt t="969" x="6788150" y="4911725"/>
          <p14:tracePt t="977" x="6694488" y="4972050"/>
          <p14:tracePt t="985" x="6575425" y="5030788"/>
          <p14:tracePt t="992" x="6516688" y="5056188"/>
          <p14:tracePt t="999" x="6397625" y="5116513"/>
          <p14:tracePt t="1007" x="6321425" y="5157788"/>
          <p14:tracePt t="1014" x="6235700" y="5192713"/>
          <p14:tracePt t="1022" x="6116638" y="5251450"/>
          <p14:tracePt t="1030" x="6065838" y="5260975"/>
          <p14:tracePt t="1037" x="6032500" y="5276850"/>
          <p14:tracePt t="1053" x="5989638" y="5276850"/>
          <p14:tracePt t="1060" x="5938838" y="5302250"/>
          <p14:tracePt t="1067" x="5921375" y="5302250"/>
          <p14:tracePt t="1075" x="5905500" y="5302250"/>
          <p14:tracePt t="1082" x="5895975" y="5302250"/>
          <p14:tracePt t="2006" x="5888038" y="5302250"/>
          <p14:tracePt t="2013" x="5853113" y="5319713"/>
          <p14:tracePt t="2020" x="5827713" y="5370513"/>
          <p14:tracePt t="2027" x="5776913" y="5405438"/>
          <p14:tracePt t="2034" x="5751513" y="5430838"/>
          <p14:tracePt t="2042" x="5700713" y="5464175"/>
          <p14:tracePt t="2049" x="5624513" y="5524500"/>
          <p14:tracePt t="2057" x="5599113" y="5532438"/>
          <p14:tracePt t="2064" x="5522913" y="5583238"/>
          <p14:tracePt t="2072" x="5403850" y="5641975"/>
          <p14:tracePt t="2079" x="5310188" y="5694363"/>
          <p14:tracePt t="2087" x="5216525" y="5727700"/>
          <p14:tracePt t="2095" x="5132388" y="5761038"/>
          <p14:tracePt t="2110" x="4978400" y="5829300"/>
          <p14:tracePt t="2118" x="4800600" y="5897563"/>
          <p14:tracePt t="2124" x="4681538" y="5957888"/>
          <p14:tracePt t="2134" x="4587875" y="5983288"/>
          <p14:tracePt t="2139" x="4486275" y="6034088"/>
          <p14:tracePt t="2147" x="4341813" y="6076950"/>
          <p14:tracePt t="2155" x="4222750" y="6135688"/>
          <p14:tracePt t="2162" x="4162425" y="6161088"/>
          <p14:tracePt t="2177" x="4078288" y="6186488"/>
          <p14:tracePt t="2184" x="3967163" y="6246813"/>
          <p14:tracePt t="2192" x="3908425" y="6272213"/>
          <p14:tracePt t="2200" x="3857625" y="6305550"/>
          <p14:tracePt t="2207" x="3806825" y="6330950"/>
          <p14:tracePt t="2215" x="3756025" y="6373813"/>
          <p14:tracePt t="2222" x="3729038" y="6399213"/>
          <p14:tracePt t="2229" x="3678238" y="6450013"/>
          <p14:tracePt t="2237" x="3670300" y="6457950"/>
          <p14:tracePt t="2244" x="3636963" y="6492875"/>
          <p14:tracePt t="2252" x="3636963" y="6500813"/>
          <p14:tracePt t="2260" x="3619500" y="6510338"/>
          <p14:tracePt t="2267" x="3594100" y="6535738"/>
          <p14:tracePt t="2274" x="3586163" y="6551613"/>
          <p14:tracePt t="2282" x="3559175" y="6577013"/>
          <p14:tracePt t="2289" x="3517900" y="6602413"/>
          <p14:tracePt t="2297" x="3508375" y="6637338"/>
          <p14:tracePt t="2305" x="3482975" y="6662738"/>
          <p14:tracePt t="2312" x="3467100" y="6713538"/>
          <p14:tracePt t="2328" x="3414713" y="6764338"/>
          <p14:tracePt t="2334" x="3389313" y="6815138"/>
          <p14:tracePt t="2342" x="3373438" y="6832600"/>
          <p14:tracePt t="2878" x="0" y="0"/>
        </p14:tracePtLst>
      </p14:laserTraceLst>
    </p:ext>
    <p:ext uri="{E180D4A7-C9FB-4DFB-919C-405C955672EB}">
      <p14:showEvtLst xmlns:p14="http://schemas.microsoft.com/office/powerpoint/2010/main">
        <p14:playEvt time="3617" objId="8"/>
        <p14:triggerEvt type="onClick" time="3617" objId="8"/>
        <p14:stopEvt time="70775" objId="8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5648A4-CDEB-486E-8AD8-46E3E701F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Outline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34B8E0A-9CF3-4CA9-B3AA-6EFCCFDC4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參考專題與介紹</a:t>
            </a:r>
            <a:endParaRPr lang="en-US" altLang="zh-TW" dirty="0"/>
          </a:p>
          <a:p>
            <a:r>
              <a:rPr lang="zh-TW" altLang="en-US" dirty="0"/>
              <a:t>既有功能之改進</a:t>
            </a:r>
            <a:endParaRPr lang="en-US" altLang="zh-TW" dirty="0"/>
          </a:p>
          <a:p>
            <a:r>
              <a:rPr lang="zh-TW" altLang="en-US" dirty="0"/>
              <a:t>新增功能</a:t>
            </a:r>
            <a:endParaRPr lang="en-US" altLang="zh-TW" dirty="0"/>
          </a:p>
          <a:p>
            <a:r>
              <a:rPr lang="zh-TW" altLang="en-US" dirty="0"/>
              <a:t>修改程式時所遇到的問題</a:t>
            </a:r>
            <a:endParaRPr lang="en-US" altLang="zh-TW" dirty="0"/>
          </a:p>
          <a:p>
            <a:r>
              <a:rPr lang="zh-TW" altLang="en-US" dirty="0"/>
              <a:t>新學到的知識</a:t>
            </a:r>
            <a:endParaRPr lang="en-US" altLang="zh-TW" dirty="0"/>
          </a:p>
          <a:p>
            <a:r>
              <a:rPr lang="en-US" altLang="zh-TW" dirty="0"/>
              <a:t>DEMO</a:t>
            </a:r>
            <a:r>
              <a:rPr lang="zh-TW" altLang="en-US" dirty="0"/>
              <a:t>影片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3772690-1511-4615-88CD-4804EB943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2</a:t>
            </a:fld>
            <a:endParaRPr lang="zh-TW" altLang="en-US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C0B86504-9691-4C8B-88C2-00CA77AA40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680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98"/>
    </mc:Choice>
    <mc:Fallback>
      <p:transition spd="slow" advTm="29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14D6834-9489-4455-A472-6195087CB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參考專題與介紹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B16D18-A6E9-4D3D-AE0F-EC031D9D7B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>
                <a:hlinkClick r:id="rId4"/>
              </a:rPr>
              <a:t>Simple Quiz Game</a:t>
            </a:r>
            <a:r>
              <a:rPr lang="zh-TW" altLang="en-US" dirty="0"/>
              <a:t> 為本次參考專題</a:t>
            </a:r>
            <a:endParaRPr lang="en-US" altLang="zh-TW" dirty="0"/>
          </a:p>
          <a:p>
            <a:r>
              <a:rPr lang="zh-TW" altLang="en-US" dirty="0"/>
              <a:t>為類似知識王小遊戲的</a:t>
            </a:r>
            <a:r>
              <a:rPr lang="en-US" altLang="zh-TW" dirty="0"/>
              <a:t>App</a:t>
            </a:r>
          </a:p>
          <a:p>
            <a:r>
              <a:rPr lang="zh-TW" altLang="en-US" dirty="0"/>
              <a:t>既有功能</a:t>
            </a:r>
            <a:endParaRPr lang="en-US" altLang="zh-TW" dirty="0"/>
          </a:p>
          <a:p>
            <a:pPr lvl="1"/>
            <a:r>
              <a:rPr lang="zh-TW" altLang="en-US" dirty="0"/>
              <a:t>螢幕上會顯示題目與當前分數</a:t>
            </a:r>
            <a:endParaRPr lang="en-US" altLang="zh-TW" dirty="0"/>
          </a:p>
          <a:p>
            <a:pPr lvl="1"/>
            <a:r>
              <a:rPr lang="zh-TW" altLang="en-US" dirty="0"/>
              <a:t>提供四個選項供使用者作答</a:t>
            </a:r>
            <a:endParaRPr lang="en-US" altLang="zh-TW" dirty="0"/>
          </a:p>
          <a:p>
            <a:pPr lvl="1"/>
            <a:r>
              <a:rPr lang="zh-TW" altLang="en-US" dirty="0"/>
              <a:t>答對問題會加分並進入下一題</a:t>
            </a:r>
            <a:endParaRPr lang="en-US" altLang="zh-TW" dirty="0"/>
          </a:p>
          <a:p>
            <a:pPr lvl="1"/>
            <a:r>
              <a:rPr lang="zh-TW" altLang="en-US" dirty="0"/>
              <a:t>答錯問題則遊戲結束</a:t>
            </a:r>
            <a:endParaRPr lang="en-US" altLang="zh-TW" dirty="0"/>
          </a:p>
          <a:p>
            <a:pPr lvl="1"/>
            <a:r>
              <a:rPr lang="zh-TW" altLang="en-US" dirty="0"/>
              <a:t>原為英文題目</a:t>
            </a:r>
            <a:endParaRPr lang="en-US" altLang="zh-TW" dirty="0"/>
          </a:p>
          <a:p>
            <a:r>
              <a:rPr lang="zh-TW" altLang="en-US" dirty="0"/>
              <a:t>右圖執行</a:t>
            </a:r>
            <a:r>
              <a:rPr lang="en-US" altLang="zh-TW" dirty="0"/>
              <a:t>Simple Quiz Game</a:t>
            </a:r>
            <a:r>
              <a:rPr lang="zh-TW" altLang="en-US" dirty="0"/>
              <a:t>之呈現 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33F3D7C-6866-4D4A-AB2F-1396285C9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3</a:t>
            </a:fld>
            <a:endParaRPr lang="zh-TW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344EF66-F1EA-4D16-A55A-C8AFFD210E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6744" y="422529"/>
            <a:ext cx="3560293" cy="5933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D3FFB6C1-A9DD-4AF5-A936-447EFD4CB9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510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90"/>
    </mc:Choice>
    <mc:Fallback>
      <p:transition spd="slow" advTm="42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5548" x="3759200" y="6235700"/>
          <p14:tracePt t="15762" x="3492500" y="6637338"/>
          <p14:tracePt t="15770" x="3806825" y="6432550"/>
          <p14:tracePt t="15778" x="4052888" y="6246813"/>
          <p14:tracePt t="15785" x="4154488" y="6135688"/>
          <p14:tracePt t="15801" x="4443413" y="5915025"/>
          <p14:tracePt t="15817" x="4740275" y="5668963"/>
          <p14:tracePt t="15823" x="4833938" y="5575300"/>
          <p14:tracePt t="15831" x="5089525" y="5353050"/>
          <p14:tracePt t="15838" x="5292725" y="5218113"/>
          <p14:tracePt t="15845" x="5429250" y="5099050"/>
          <p14:tracePt t="15852" x="5522913" y="5005388"/>
          <p14:tracePt t="15860" x="5599113" y="4937125"/>
          <p14:tracePt t="15868" x="5649913" y="4886325"/>
          <p14:tracePt t="15875" x="5700713" y="4835525"/>
          <p14:tracePt t="15883" x="5751513" y="4775200"/>
          <p14:tracePt t="15890" x="5776913" y="4749800"/>
          <p14:tracePt t="15898" x="5837238" y="4673600"/>
          <p14:tracePt t="15905" x="5888038" y="4622800"/>
          <p14:tracePt t="15913" x="5956300" y="4529138"/>
          <p14:tracePt t="15920" x="5989638" y="4470400"/>
          <p14:tracePt t="15928" x="6065838" y="4394200"/>
          <p14:tracePt t="15935" x="6100763" y="4341813"/>
          <p14:tracePt t="15942" x="6151563" y="4275138"/>
          <p14:tracePt t="15950" x="6235700" y="4181475"/>
          <p14:tracePt t="15957" x="6303963" y="4105275"/>
          <p14:tracePt t="15965" x="6397625" y="3976688"/>
          <p14:tracePt t="15972" x="6524625" y="3824288"/>
          <p14:tracePt t="15981" x="6661150" y="3646488"/>
          <p14:tracePt t="15988" x="6788150" y="3527425"/>
          <p14:tracePt t="15996" x="6942138" y="3348038"/>
          <p14:tracePt t="16010" x="7051675" y="3195638"/>
          <p14:tracePt t="16018" x="7340600" y="2863850"/>
          <p14:tracePt t="16025" x="7477125" y="2744788"/>
          <p14:tracePt t="16032" x="7545388" y="2643188"/>
          <p14:tracePt t="16040" x="7637463" y="2549525"/>
          <p14:tracePt t="16048" x="7715250" y="2481263"/>
          <p14:tracePt t="16055" x="7781925" y="2405063"/>
          <p14:tracePt t="16063" x="7832725" y="2371725"/>
          <p14:tracePt t="16070" x="7875588" y="2319338"/>
          <p14:tracePt t="16078" x="7900988" y="2293938"/>
          <p14:tracePt t="16085" x="7926388" y="2268538"/>
          <p14:tracePt t="16092" x="7951788" y="2235200"/>
          <p14:tracePt t="16100" x="7969250" y="2227263"/>
          <p14:tracePt t="16108" x="7977188" y="2209800"/>
          <p14:tracePt t="16131" x="7986713" y="2200275"/>
          <p14:tracePt t="16138" x="8004175" y="2192338"/>
          <p14:tracePt t="16145" x="8029575" y="2174875"/>
          <p14:tracePt t="16152" x="8045450" y="2159000"/>
          <p14:tracePt t="16161" x="8062913" y="2149475"/>
          <p14:tracePt t="16168" x="8105775" y="2149475"/>
          <p14:tracePt t="16175" x="8131175" y="2133600"/>
          <p14:tracePt t="16183" x="8174038" y="2133600"/>
          <p14:tracePt t="16191" x="8215313" y="2124075"/>
          <p14:tracePt t="16198" x="8266113" y="2124075"/>
          <p14:tracePt t="16205" x="8326438" y="2108200"/>
          <p14:tracePt t="16213" x="8402638" y="2082800"/>
          <p14:tracePt t="16229" x="8445500" y="2073275"/>
          <p14:tracePt t="16237" x="8470900" y="2055813"/>
          <p14:tracePt t="16243" x="8513763" y="2030413"/>
          <p14:tracePt t="16251" x="8529638" y="2014538"/>
          <p14:tracePt t="16258" x="8555038" y="2005013"/>
          <p14:tracePt t="16265" x="8580438" y="1971675"/>
          <p14:tracePt t="16273" x="8605838" y="1963738"/>
          <p14:tracePt t="16281" x="8615363" y="1954213"/>
          <p14:tracePt t="16288" x="8632825" y="1938338"/>
          <p14:tracePt t="16295" x="8640763" y="1928813"/>
          <p14:tracePt t="16303" x="8648700" y="1928813"/>
          <p14:tracePt t="16327" x="8666163" y="1911350"/>
          <p14:tracePt t="16358" x="8674100" y="1911350"/>
          <p14:tracePt t="16365" x="8674100" y="1903413"/>
          <p14:tracePt t="16372" x="8683625" y="1903413"/>
          <p14:tracePt t="16378" x="8691563" y="1895475"/>
          <p14:tracePt t="16395" x="8709025" y="1885950"/>
          <p14:tracePt t="16416" x="8716963" y="1885950"/>
          <p14:tracePt t="16424" x="8716963" y="1878013"/>
          <p14:tracePt t="16448" x="8724900" y="1878013"/>
          <p14:tracePt t="16657" x="8742363" y="1860550"/>
          <p14:tracePt t="16664" x="8785225" y="1844675"/>
          <p14:tracePt t="16671" x="8828088" y="1835150"/>
          <p14:tracePt t="16678" x="8921750" y="1809750"/>
          <p14:tracePt t="16685" x="8988425" y="1809750"/>
          <p14:tracePt t="16692" x="9082088" y="1784350"/>
          <p14:tracePt t="16700" x="9167813" y="1784350"/>
          <p14:tracePt t="16708" x="9277350" y="1758950"/>
          <p14:tracePt t="16715" x="9405938" y="1758950"/>
          <p14:tracePt t="16722" x="9490075" y="1758950"/>
          <p14:tracePt t="16730" x="9601200" y="1758950"/>
          <p14:tracePt t="16738" x="9677400" y="1758950"/>
          <p14:tracePt t="16745" x="9736138" y="1758950"/>
          <p14:tracePt t="16753" x="9779000" y="1758950"/>
          <p14:tracePt t="16760" x="9821863" y="1758950"/>
          <p14:tracePt t="16777" x="9847263" y="1758950"/>
          <p14:tracePt t="16783" x="9864725" y="1758950"/>
          <p14:tracePt t="16790" x="9880600" y="1758950"/>
          <p14:tracePt t="16797" x="9890125" y="1758950"/>
          <p14:tracePt t="16806" x="9898063" y="1758950"/>
          <p14:tracePt t="16813" x="9915525" y="1758950"/>
          <p14:tracePt t="16838" x="9923463" y="1758950"/>
          <p14:tracePt t="17047" x="9923463" y="1766888"/>
          <p14:tracePt t="17070" x="9906000" y="1766888"/>
          <p14:tracePt t="17076" x="9898063" y="1784350"/>
          <p14:tracePt t="17082" x="9880600" y="1801813"/>
          <p14:tracePt t="17099" x="9855200" y="1809750"/>
          <p14:tracePt t="17106" x="9847263" y="1827213"/>
          <p14:tracePt t="17113" x="9839325" y="1827213"/>
          <p14:tracePt t="17120" x="9821863" y="1835150"/>
          <p14:tracePt t="17128" x="9812338" y="1835150"/>
          <p14:tracePt t="17135" x="9812338" y="1844675"/>
          <p14:tracePt t="17142" x="9804400" y="1844675"/>
          <p14:tracePt t="17150" x="9786938" y="1860550"/>
          <p14:tracePt t="17181" x="9779000" y="1860550"/>
          <p14:tracePt t="17340" x="9779000" y="1878013"/>
          <p14:tracePt t="17346" x="9779000" y="1920875"/>
          <p14:tracePt t="17352" x="9821863" y="2133600"/>
          <p14:tracePt t="17360" x="9839325" y="2311400"/>
          <p14:tracePt t="17368" x="9864725" y="2455863"/>
          <p14:tracePt t="17375" x="9864725" y="2778125"/>
          <p14:tracePt t="17382" x="9864725" y="3203575"/>
          <p14:tracePt t="17391" x="9864725" y="3492500"/>
          <p14:tracePt t="17398" x="9890125" y="3713163"/>
          <p14:tracePt t="17405" x="9890125" y="3816350"/>
          <p14:tracePt t="17413" x="9890125" y="3951288"/>
          <p14:tracePt t="17428" x="9890125" y="4105275"/>
          <p14:tracePt t="17435" x="9890125" y="4232275"/>
          <p14:tracePt t="17442" x="9890125" y="4308475"/>
          <p14:tracePt t="17450" x="9898063" y="4394200"/>
          <p14:tracePt t="17457" x="9898063" y="4435475"/>
          <p14:tracePt t="17466" x="9898063" y="4478338"/>
          <p14:tracePt t="17473" x="9898063" y="4486275"/>
          <p14:tracePt t="17481" x="9898063" y="4513263"/>
          <p14:tracePt t="17488" x="9898063" y="4521200"/>
          <p14:tracePt t="17511" x="9898063" y="4538663"/>
          <p14:tracePt t="17519" x="9898063" y="4546600"/>
          <p14:tracePt t="17526" x="9890125" y="4546600"/>
          <p14:tracePt t="17541" x="9872663" y="4546600"/>
          <p14:tracePt t="17603" x="9855200" y="4546600"/>
          <p14:tracePt t="17708" x="9847263" y="4546600"/>
          <p14:tracePt t="17716" x="9847263" y="4529138"/>
          <p14:tracePt t="17721" x="9839325" y="4529138"/>
          <p14:tracePt t="17737" x="9821863" y="4521200"/>
          <p14:tracePt t="17758" x="9812338" y="4503738"/>
          <p14:tracePt t="17775" x="9804400" y="4503738"/>
          <p14:tracePt t="17813" x="9804400" y="4495800"/>
          <p14:tracePt t="18001" x="9786938" y="4503738"/>
          <p14:tracePt t="18005" x="9779000" y="4513263"/>
          <p14:tracePt t="18013" x="9761538" y="4521200"/>
          <p14:tracePt t="18020" x="9753600" y="4538663"/>
          <p14:tracePt t="18027" x="9753600" y="4554538"/>
          <p14:tracePt t="18035" x="9745663" y="4554538"/>
          <p14:tracePt t="18042" x="9728200" y="4572000"/>
          <p14:tracePt t="18050" x="9720263" y="4572000"/>
          <p14:tracePt t="18057" x="9720263" y="4579938"/>
          <p14:tracePt t="18073" x="9710738" y="4579938"/>
          <p14:tracePt t="18080" x="9710738" y="4589463"/>
          <p14:tracePt t="18114" x="9710738" y="4605338"/>
          <p14:tracePt t="18119" x="9694863" y="4605338"/>
          <p14:tracePt t="18157" x="9694863" y="4622800"/>
          <p14:tracePt t="18163" x="9694863" y="4640263"/>
          <p14:tracePt t="18170" x="9685338" y="4640263"/>
          <p14:tracePt t="18178" x="9685338" y="4657725"/>
          <p14:tracePt t="18185" x="9685338" y="4673600"/>
          <p14:tracePt t="18201" x="9685338" y="4691063"/>
          <p14:tracePt t="18208" x="9685338" y="4716463"/>
          <p14:tracePt t="18215" x="9685338" y="4724400"/>
          <p14:tracePt t="18223" x="9685338" y="4749800"/>
          <p14:tracePt t="18231" x="9685338" y="4767263"/>
          <p14:tracePt t="18239" x="9685338" y="4792663"/>
          <p14:tracePt t="18245" x="9685338" y="4810125"/>
          <p14:tracePt t="18253" x="9685338" y="4827588"/>
          <p14:tracePt t="18260" x="9685338" y="4860925"/>
          <p14:tracePt t="18268" x="9685338" y="4868863"/>
          <p14:tracePt t="18275" x="9685338" y="4903788"/>
          <p14:tracePt t="18292" x="9685338" y="4919663"/>
          <p14:tracePt t="18298" x="9685338" y="4962525"/>
          <p14:tracePt t="18305" x="9710738" y="5013325"/>
          <p14:tracePt t="18312" x="9710738" y="5038725"/>
          <p14:tracePt t="18320" x="9710738" y="5056188"/>
          <p14:tracePt t="18328" x="9710738" y="5081588"/>
          <p14:tracePt t="18336" x="9710738" y="5099050"/>
          <p14:tracePt t="18343" x="9710738" y="5106988"/>
          <p14:tracePt t="18351" x="9710738" y="5116513"/>
          <p14:tracePt t="18358" x="9710738" y="5124450"/>
          <p14:tracePt t="18397" x="9710738" y="5141913"/>
          <p14:tracePt t="18421" x="9710738" y="5149850"/>
          <p14:tracePt t="18441" x="9710738" y="5157788"/>
          <p14:tracePt t="18448" x="9710738" y="5167313"/>
          <p14:tracePt t="18464" x="9710738" y="5183188"/>
          <p14:tracePt t="18478" x="9710738" y="5192713"/>
          <p14:tracePt t="18485" x="9710738" y="5218113"/>
          <p14:tracePt t="18493" x="9702800" y="5235575"/>
          <p14:tracePt t="18501" x="9702800" y="5251450"/>
          <p14:tracePt t="18508" x="9702800" y="5294313"/>
          <p14:tracePt t="18516" x="9702800" y="5319713"/>
          <p14:tracePt t="18524" x="9685338" y="5362575"/>
          <p14:tracePt t="18531" x="9685338" y="5405438"/>
          <p14:tracePt t="18538" x="9685338" y="5446713"/>
          <p14:tracePt t="18545" x="9685338" y="5507038"/>
          <p14:tracePt t="18552" x="9677400" y="5557838"/>
          <p14:tracePt t="18560" x="9677400" y="5600700"/>
          <p14:tracePt t="18568" x="9659938" y="5626100"/>
          <p14:tracePt t="18576" x="9659938" y="5651500"/>
          <p14:tracePt t="18582" x="9652000" y="5676900"/>
          <p14:tracePt t="18590" x="9652000" y="5719763"/>
          <p14:tracePt t="18597" x="9652000" y="5745163"/>
          <p14:tracePt t="18605" x="9652000" y="5753100"/>
          <p14:tracePt t="18621" x="9652000" y="5778500"/>
          <p14:tracePt t="18628" x="9652000" y="5795963"/>
          <p14:tracePt t="18652" x="9652000" y="5813425"/>
          <p14:tracePt t="18665" x="9652000" y="5821363"/>
          <p14:tracePt t="18681" x="9652000" y="5829300"/>
          <p14:tracePt t="18726" x="9652000" y="5846763"/>
          <p14:tracePt t="18801" x="9652000" y="5880100"/>
          <p14:tracePt t="18808" x="9652000" y="5897563"/>
          <p14:tracePt t="18815" x="9652000" y="5915025"/>
          <p14:tracePt t="18823" x="9652000" y="5940425"/>
          <p14:tracePt t="18838" x="9652000" y="5957888"/>
          <p14:tracePt t="18846" x="9652000" y="5973763"/>
          <p14:tracePt t="18853" x="9652000" y="5999163"/>
          <p14:tracePt t="18860" x="9652000" y="6008688"/>
          <p14:tracePt t="18868" x="9652000" y="6016625"/>
          <p14:tracePt t="18885" x="9652000" y="6024563"/>
          <p14:tracePt t="18891" x="9652000" y="6034088"/>
          <p14:tracePt t="18898" x="9652000" y="6049963"/>
          <p14:tracePt t="18906" x="9652000" y="6059488"/>
          <p14:tracePt t="18913" x="9652000" y="6067425"/>
          <p14:tracePt t="18921" x="9634538" y="6084888"/>
          <p14:tracePt t="18928" x="9634538" y="6102350"/>
          <p14:tracePt t="18953" x="9634538" y="6118225"/>
          <p14:tracePt t="18966" x="9634538" y="6127750"/>
          <p14:tracePt t="19014" x="9626600" y="6127750"/>
          <p14:tracePt t="19298" x="9617075" y="6049963"/>
          <p14:tracePt t="19304" x="9617075" y="6008688"/>
          <p14:tracePt t="19311" x="9617075" y="5965825"/>
          <p14:tracePt t="19317" x="9617075" y="5940425"/>
          <p14:tracePt t="19325" x="9617075" y="5897563"/>
          <p14:tracePt t="19333" x="9591675" y="5846763"/>
          <p14:tracePt t="19341" x="9591675" y="5803900"/>
          <p14:tracePt t="19348" x="9591675" y="5761038"/>
          <p14:tracePt t="19355" x="9591675" y="5719763"/>
          <p14:tracePt t="19363" x="9591675" y="5676900"/>
          <p14:tracePt t="19378" x="9591675" y="5651500"/>
          <p14:tracePt t="19388" x="9591675" y="5575300"/>
          <p14:tracePt t="19396" x="9591675" y="5507038"/>
          <p14:tracePt t="19401" x="9575800" y="5438775"/>
          <p14:tracePt t="19407" x="9575800" y="5370513"/>
          <p14:tracePt t="19415" x="9566275" y="5311775"/>
          <p14:tracePt t="19424" x="9566275" y="5268913"/>
          <p14:tracePt t="19430" x="9566275" y="5192713"/>
          <p14:tracePt t="19438" x="9566275" y="5149850"/>
          <p14:tracePt t="19446" x="9540875" y="5091113"/>
          <p14:tracePt t="19455" x="9540875" y="5048250"/>
          <p14:tracePt t="19461" x="9540875" y="5005388"/>
          <p14:tracePt t="19468" x="9540875" y="4946650"/>
          <p14:tracePt t="19487" x="9540875" y="4878388"/>
          <p14:tracePt t="19491" x="9540875" y="4802188"/>
          <p14:tracePt t="19498" x="9540875" y="4767263"/>
          <p14:tracePt t="19505" x="9558338" y="4708525"/>
          <p14:tracePt t="19513" x="9558338" y="4657725"/>
          <p14:tracePt t="19520" x="9566275" y="4614863"/>
          <p14:tracePt t="19528" x="9566275" y="4554538"/>
          <p14:tracePt t="19535" x="9566275" y="4521200"/>
          <p14:tracePt t="19551" x="9583738" y="4478338"/>
          <p14:tracePt t="19558" x="9583738" y="4452938"/>
          <p14:tracePt t="19566" x="9583738" y="4427538"/>
          <p14:tracePt t="19573" x="9583738" y="4402138"/>
          <p14:tracePt t="19580" x="9583738" y="4394200"/>
          <p14:tracePt t="19597" x="9583738" y="4384675"/>
          <p14:tracePt t="19603" x="9583738" y="4368800"/>
          <p14:tracePt t="19922" x="9566275" y="4368800"/>
          <p14:tracePt t="19926" x="9540875" y="4368800"/>
          <p14:tracePt t="19933" x="9498013" y="4368800"/>
          <p14:tracePt t="19941" x="9456738" y="4384675"/>
          <p14:tracePt t="19948" x="9405938" y="4384675"/>
          <p14:tracePt t="19955" x="9320213" y="4402138"/>
          <p14:tracePt t="19963" x="9209088" y="4402138"/>
          <p14:tracePt t="19970" x="9056688" y="4402138"/>
          <p14:tracePt t="19978" x="8912225" y="4402138"/>
          <p14:tracePt t="19985" x="8691563" y="4384675"/>
          <p14:tracePt t="19993" x="8529638" y="4359275"/>
          <p14:tracePt t="20001" x="8020050" y="4257675"/>
          <p14:tracePt t="20010" x="7688263" y="4206875"/>
          <p14:tracePt t="20015" x="7094538" y="4095750"/>
          <p14:tracePt t="20032" x="6797675" y="4079875"/>
          <p14:tracePt t="20038" x="6354763" y="4044950"/>
          <p14:tracePt t="20045" x="6024563" y="4011613"/>
          <p14:tracePt t="20053" x="5735638" y="4011613"/>
          <p14:tracePt t="20060" x="5599113" y="3994150"/>
          <p14:tracePt t="20068" x="5318125" y="3994150"/>
          <p14:tracePt t="20075" x="5029200" y="3994150"/>
          <p14:tracePt t="20082" x="4919663" y="3994150"/>
          <p14:tracePt t="20090" x="4833938" y="3994150"/>
          <p14:tracePt t="20098" x="4740275" y="4002088"/>
          <p14:tracePt t="20105" x="4673600" y="4002088"/>
          <p14:tracePt t="20114" x="4613275" y="4002088"/>
          <p14:tracePt t="20121" x="4545013" y="3994150"/>
          <p14:tracePt t="20138" x="4519613" y="3976688"/>
          <p14:tracePt t="20142" x="4476750" y="3960813"/>
          <p14:tracePt t="20150" x="4451350" y="3951288"/>
          <p14:tracePt t="20157" x="4400550" y="3917950"/>
          <p14:tracePt t="20165" x="4349750" y="3892550"/>
          <p14:tracePt t="20173" x="4306888" y="3857625"/>
          <p14:tracePt t="20180" x="4256088" y="3832225"/>
          <p14:tracePt t="20188" x="4230688" y="3816350"/>
          <p14:tracePt t="20195" x="4214813" y="3798888"/>
          <p14:tracePt t="20203" x="4205288" y="3798888"/>
          <p14:tracePt t="20210" x="4179888" y="3790950"/>
          <p14:tracePt t="20219" x="4171950" y="3790950"/>
          <p14:tracePt t="20234" x="4162425" y="3790950"/>
          <p14:tracePt t="20274" x="4146550" y="3790950"/>
          <p14:tracePt t="20311" x="4129088" y="3790950"/>
          <p14:tracePt t="20316" x="4103688" y="3790950"/>
          <p14:tracePt t="20323" x="4086225" y="3790950"/>
          <p14:tracePt t="20331" x="4052888" y="3790950"/>
          <p14:tracePt t="20338" x="4027488" y="3790950"/>
          <p14:tracePt t="20353" x="4010025" y="3790950"/>
          <p14:tracePt t="20360" x="3976688" y="3790950"/>
          <p14:tracePt t="20368" x="3951288" y="3790950"/>
          <p14:tracePt t="20375" x="3933825" y="3790950"/>
          <p14:tracePt t="20382" x="3916363" y="3790950"/>
          <p14:tracePt t="20391" x="3908425" y="3790950"/>
          <p14:tracePt t="20398" x="3900488" y="3790950"/>
          <p14:tracePt t="20438" x="3883025" y="3790950"/>
          <p14:tracePt t="20445" x="3883025" y="3798888"/>
          <p14:tracePt t="20451" x="3873500" y="3798888"/>
          <p14:tracePt t="20468" x="3865563" y="3798888"/>
          <p14:tracePt t="20473" x="3857625" y="3798888"/>
          <p14:tracePt t="20481" x="3832225" y="3798888"/>
          <p14:tracePt t="20489" x="3822700" y="3816350"/>
          <p14:tracePt t="20496" x="3781425" y="3816350"/>
          <p14:tracePt t="20503" x="3771900" y="3816350"/>
          <p14:tracePt t="20510" x="3729038" y="3816350"/>
          <p14:tracePt t="20527" x="3703638" y="3806825"/>
          <p14:tracePt t="20534" x="3662363" y="3806825"/>
          <p14:tracePt t="20540" x="3636963" y="3806825"/>
          <p14:tracePt t="20547" x="3594100" y="3806825"/>
          <p14:tracePt t="20555" x="3543300" y="3790950"/>
          <p14:tracePt t="20563" x="3457575" y="3790950"/>
          <p14:tracePt t="20570" x="3389313" y="3790950"/>
          <p14:tracePt t="20579" x="3305175" y="3790950"/>
          <p14:tracePt t="20585" x="3194050" y="3790950"/>
          <p14:tracePt t="20593" x="3109913" y="3790950"/>
          <p14:tracePt t="20601" x="3049588" y="3790950"/>
          <p14:tracePt t="20608" x="2947988" y="3790950"/>
          <p14:tracePt t="20615" x="2854325" y="3790950"/>
          <p14:tracePt t="20622" x="2752725" y="3790950"/>
          <p14:tracePt t="20630" x="2693988" y="3781425"/>
          <p14:tracePt t="20638" x="2616200" y="3781425"/>
          <p14:tracePt t="20645" x="2590800" y="3781425"/>
          <p14:tracePt t="20653" x="2549525" y="3781425"/>
          <p14:tracePt t="20661" x="2514600" y="3781425"/>
          <p14:tracePt t="20668" x="2506663" y="3781425"/>
          <p14:tracePt t="20683" x="2481263" y="3781425"/>
          <p14:tracePt t="20722" x="2481263" y="3763963"/>
          <p14:tracePt t="20947" x="2471738" y="3763963"/>
          <p14:tracePt t="20953" x="2463800" y="3773488"/>
          <p14:tracePt t="20961" x="2438400" y="3781425"/>
          <p14:tracePt t="20969" x="2413000" y="3798888"/>
          <p14:tracePt t="20975" x="2370138" y="3816350"/>
          <p14:tracePt t="20983" x="2352675" y="3816350"/>
          <p14:tracePt t="20990" x="2311400" y="3816350"/>
          <p14:tracePt t="21006" x="2293938" y="3824288"/>
          <p14:tracePt t="21013" x="2251075" y="3824288"/>
          <p14:tracePt t="21020" x="2225675" y="3824288"/>
          <p14:tracePt t="21028" x="2208213" y="3824288"/>
          <p14:tracePt t="21035" x="2192338" y="3824288"/>
          <p14:tracePt t="21043" x="2174875" y="3824288"/>
          <p14:tracePt t="21051" x="2166938" y="3824288"/>
          <p14:tracePt t="21059" x="2157413" y="3824288"/>
          <p14:tracePt t="21151" x="2141538" y="3824288"/>
          <p14:tracePt t="21156" x="2141538" y="3790950"/>
          <p14:tracePt t="21163" x="2132013" y="3763963"/>
          <p14:tracePt t="21171" x="2116138" y="3756025"/>
          <p14:tracePt t="21178" x="2098675" y="3722688"/>
          <p14:tracePt t="21185" x="2098675" y="3705225"/>
          <p14:tracePt t="21192" x="2090738" y="3662363"/>
          <p14:tracePt t="21200" x="2081213" y="3636963"/>
          <p14:tracePt t="21207" x="2073275" y="3611563"/>
          <p14:tracePt t="21224" x="2073275" y="3568700"/>
          <p14:tracePt t="21231" x="2055813" y="3535363"/>
          <p14:tracePt t="21238" x="2055813" y="3502025"/>
          <p14:tracePt t="21246" x="2055813" y="3492500"/>
          <p14:tracePt t="21253" x="2055813" y="3449638"/>
          <p14:tracePt t="21261" x="2038350" y="3433763"/>
          <p14:tracePt t="21268" x="2038350" y="3424238"/>
          <p14:tracePt t="21275" x="2038350" y="3416300"/>
          <p14:tracePt t="21282" x="2038350" y="3398838"/>
          <p14:tracePt t="21307" x="2030413" y="3398838"/>
          <p14:tracePt t="21313" x="2030413" y="3390900"/>
          <p14:tracePt t="21329" x="2022475" y="3382963"/>
          <p14:tracePt t="21344" x="2005013" y="3382963"/>
          <p14:tracePt t="21393" x="1997075" y="3382963"/>
          <p14:tracePt t="21434" x="1987550" y="3382963"/>
          <p14:tracePt t="21457" x="1979613" y="3382963"/>
          <p14:tracePt t="21472" x="1962150" y="3382963"/>
          <p14:tracePt t="21486" x="1954213" y="3390900"/>
          <p14:tracePt t="21493" x="1946275" y="3390900"/>
          <p14:tracePt t="21500" x="1928813" y="3390900"/>
          <p14:tracePt t="21508" x="1911350" y="3390900"/>
          <p14:tracePt t="21515" x="1878013" y="3390900"/>
          <p14:tracePt t="21522" x="1852613" y="3390900"/>
          <p14:tracePt t="21530" x="1835150" y="3390900"/>
          <p14:tracePt t="21547" x="1792288" y="3390900"/>
          <p14:tracePt t="21553" x="1766888" y="3390900"/>
          <p14:tracePt t="21561" x="1741488" y="3390900"/>
          <p14:tracePt t="21567" x="1698625" y="3390900"/>
          <p14:tracePt t="21575" x="1690688" y="3390900"/>
          <p14:tracePt t="21582" x="1673225" y="3390900"/>
          <p14:tracePt t="21590" x="1665288" y="3390900"/>
          <p14:tracePt t="21788" x="1665288" y="3408363"/>
          <p14:tracePt t="21793" x="1682750" y="3433763"/>
          <p14:tracePt t="21801" x="1698625" y="3467100"/>
          <p14:tracePt t="21809" x="1724025" y="3492500"/>
          <p14:tracePt t="21817" x="1741488" y="3502025"/>
          <p14:tracePt t="21823" x="1741488" y="3509963"/>
          <p14:tracePt t="21830" x="1758950" y="3527425"/>
          <p14:tracePt t="21837" x="1766888" y="3543300"/>
          <p14:tracePt t="21845" x="1784350" y="3560763"/>
          <p14:tracePt t="21853" x="1784350" y="3568700"/>
          <p14:tracePt t="21860" x="1792288" y="3568700"/>
          <p14:tracePt t="21884" x="1792288" y="3578225"/>
          <p14:tracePt t="21907" x="1792288" y="3594100"/>
          <p14:tracePt t="21961" x="1792288" y="3603625"/>
          <p14:tracePt t="21982" x="1801813" y="3611563"/>
          <p14:tracePt t="21996" x="1817688" y="3611563"/>
          <p14:tracePt t="22003" x="1827213" y="3619500"/>
          <p14:tracePt t="22010" x="1835150" y="3636963"/>
          <p14:tracePt t="22018" x="1852613" y="3636963"/>
          <p14:tracePt t="22025" x="1852613" y="3646488"/>
          <p14:tracePt t="22064" x="1868488" y="3646488"/>
          <p14:tracePt t="22117" x="1868488" y="3654425"/>
          <p14:tracePt t="22131" x="1885950" y="3654425"/>
          <p14:tracePt t="22139" x="1903413" y="3671888"/>
          <p14:tracePt t="22145" x="1920875" y="3671888"/>
          <p14:tracePt t="22153" x="1928813" y="3687763"/>
          <p14:tracePt t="22160" x="1936750" y="3687763"/>
          <p14:tracePt t="22168" x="1954213" y="3687763"/>
          <p14:tracePt t="22175" x="1962150" y="3687763"/>
          <p14:tracePt t="22183" x="1962150" y="3705225"/>
          <p14:tracePt t="22284" x="1971675" y="3705225"/>
          <p14:tracePt t="22289" x="1971675" y="3713163"/>
          <p14:tracePt t="22296" x="1971675" y="3722688"/>
          <p14:tracePt t="22311" x="1979613" y="3738563"/>
          <p14:tracePt t="22318" x="1997075" y="3748088"/>
          <p14:tracePt t="22325" x="2005013" y="3756025"/>
          <p14:tracePt t="22332" x="2012950" y="3781425"/>
          <p14:tracePt t="22341" x="2030413" y="3781425"/>
          <p14:tracePt t="22347" x="2047875" y="3798888"/>
          <p14:tracePt t="22355" x="2047875" y="3816350"/>
          <p14:tracePt t="22371" x="2065338" y="3832225"/>
          <p14:tracePt t="22377" x="2073275" y="3841750"/>
          <p14:tracePt t="22385" x="2073275" y="3849688"/>
          <p14:tracePt t="22393" x="2073275" y="3867150"/>
          <p14:tracePt t="22400" x="2081213" y="3875088"/>
          <p14:tracePt t="22425" x="2081213" y="3883025"/>
          <p14:tracePt t="22431" x="2098675" y="3908425"/>
          <p14:tracePt t="22438" x="2106613" y="3908425"/>
          <p14:tracePt t="22446" x="2106613" y="3935413"/>
          <p14:tracePt t="22453" x="2124075" y="3935413"/>
          <p14:tracePt t="22461" x="2124075" y="3943350"/>
          <p14:tracePt t="22468" x="2132013" y="3943350"/>
          <p14:tracePt t="22475" x="2132013" y="3960813"/>
          <p14:tracePt t="22483" x="2141538" y="3960813"/>
          <p14:tracePt t="22521" x="2149475" y="3960813"/>
          <p14:tracePt t="22717" x="2149475" y="3976688"/>
          <p14:tracePt t="22723" x="2166938" y="3976688"/>
          <p14:tracePt t="22758" x="2166938" y="3986213"/>
          <p14:tracePt t="22778" x="2166938" y="3994150"/>
          <p14:tracePt t="22784" x="2166938" y="4011613"/>
          <p14:tracePt t="22798" x="2166938" y="4019550"/>
          <p14:tracePt t="22805" x="2166938" y="4027488"/>
          <p14:tracePt t="22813" x="2166938" y="4037013"/>
          <p14:tracePt t="22820" x="2174875" y="4062413"/>
          <p14:tracePt t="22828" x="2174875" y="4079875"/>
          <p14:tracePt t="22835" x="2192338" y="4087813"/>
          <p14:tracePt t="22851" x="2200275" y="4121150"/>
          <p14:tracePt t="22858" x="2208213" y="4138613"/>
          <p14:tracePt t="22865" x="2225675" y="4156075"/>
          <p14:tracePt t="22873" x="2235200" y="4181475"/>
          <p14:tracePt t="22880" x="2268538" y="4206875"/>
          <p14:tracePt t="22887" x="2276475" y="4249738"/>
          <p14:tracePt t="22895" x="2293938" y="4275138"/>
          <p14:tracePt t="22902" x="2311400" y="4308475"/>
          <p14:tracePt t="22910" x="2319338" y="4316413"/>
          <p14:tracePt t="22917" x="2336800" y="4325938"/>
          <p14:tracePt t="22925" x="2336800" y="4333875"/>
          <p14:tracePt t="23064" x="2336800" y="4351338"/>
          <p14:tracePt t="23092" x="2352675" y="4351338"/>
          <p14:tracePt t="23099" x="2352675" y="4359275"/>
          <p14:tracePt t="23161" x="2370138" y="4368800"/>
          <p14:tracePt t="23166" x="2370138" y="4384675"/>
          <p14:tracePt t="23172" x="2370138" y="4394200"/>
          <p14:tracePt t="23188" x="2370138" y="4402138"/>
          <p14:tracePt t="23195" x="2387600" y="4402138"/>
          <p14:tracePt t="23203" x="2387600" y="4419600"/>
          <p14:tracePt t="23210" x="2405063" y="4427538"/>
          <p14:tracePt t="23268" x="2405063" y="4435475"/>
          <p14:tracePt t="23288" x="2405063" y="4452938"/>
          <p14:tracePt t="23301" x="2395538" y="4460875"/>
          <p14:tracePt t="23317" x="2379663" y="4470400"/>
          <p14:tracePt t="23330" x="2370138" y="4486275"/>
          <p14:tracePt t="23337" x="2362200" y="4486275"/>
          <p14:tracePt t="23345" x="2344738" y="4495800"/>
          <p14:tracePt t="23352" x="2344738" y="4513263"/>
          <p14:tracePt t="23360" x="2336800" y="4513263"/>
          <p14:tracePt t="23367" x="2327275" y="4521200"/>
          <p14:tracePt t="23375" x="2301875" y="4521200"/>
          <p14:tracePt t="23391" x="2286000" y="4529138"/>
          <p14:tracePt t="23406" x="2268538" y="4546600"/>
          <p14:tracePt t="23413" x="2251075" y="4546600"/>
          <p14:tracePt t="23428" x="2235200" y="4546600"/>
          <p14:tracePt t="23435" x="2217738" y="4554538"/>
          <p14:tracePt t="23451" x="2192338" y="4554538"/>
          <p14:tracePt t="23458" x="2182813" y="4554538"/>
          <p14:tracePt t="23465" x="2157413" y="4554538"/>
          <p14:tracePt t="23473" x="2124075" y="4554538"/>
          <p14:tracePt t="23480" x="2106613" y="4554538"/>
          <p14:tracePt t="23487" x="2081213" y="4564063"/>
          <p14:tracePt t="23504" x="2065338" y="4564063"/>
          <p14:tracePt t="23510" x="2022475" y="4564063"/>
          <p14:tracePt t="23517" x="2005013" y="4564063"/>
          <p14:tracePt t="23524" x="1987550" y="4564063"/>
          <p14:tracePt t="23532" x="1962150" y="4564063"/>
          <p14:tracePt t="23548" x="1928813" y="4564063"/>
          <p14:tracePt t="23563" x="1911350" y="4564063"/>
          <p14:tracePt t="23587" x="1893888" y="4564063"/>
          <p14:tracePt t="23593" x="1885950" y="4564063"/>
          <p14:tracePt t="23627" x="1878013" y="4564063"/>
          <p14:tracePt t="23658" x="1860550" y="4564063"/>
          <p14:tracePt t="23737" x="1868488" y="4564063"/>
          <p14:tracePt t="23743" x="1885950" y="4554538"/>
          <p14:tracePt t="23751" x="1885950" y="4538663"/>
          <p14:tracePt t="23758" x="1920875" y="4538663"/>
          <p14:tracePt t="23765" x="1946275" y="4538663"/>
          <p14:tracePt t="23773" x="1954213" y="4538663"/>
          <p14:tracePt t="23780" x="1979613" y="4538663"/>
          <p14:tracePt t="23788" x="2005013" y="4538663"/>
          <p14:tracePt t="23795" x="2012950" y="4538663"/>
          <p14:tracePt t="23802" x="2038350" y="4538663"/>
          <p14:tracePt t="23810" x="2055813" y="4538663"/>
          <p14:tracePt t="23841" x="2073275" y="4538663"/>
          <p14:tracePt t="23848" x="2081213" y="4538663"/>
          <p14:tracePt t="23855" x="2090738" y="4538663"/>
          <p14:tracePt t="23871" x="2106613" y="4538663"/>
          <p14:tracePt t="23886" x="2124075" y="4529138"/>
          <p14:tracePt t="23893" x="2141538" y="4529138"/>
          <p14:tracePt t="23908" x="2157413" y="4529138"/>
          <p14:tracePt t="23915" x="2166938" y="4529138"/>
          <p14:tracePt t="23923" x="2192338" y="4529138"/>
          <p14:tracePt t="23938" x="2200275" y="4529138"/>
          <p14:tracePt t="23945" x="2225675" y="4529138"/>
          <p14:tracePt t="23953" x="2251075" y="4529138"/>
          <p14:tracePt t="23968" x="2260600" y="4529138"/>
          <p14:tracePt t="23975" x="2268538" y="4529138"/>
          <p14:tracePt t="23983" x="2286000" y="4529138"/>
          <p14:tracePt t="23990" x="2293938" y="4529138"/>
          <p14:tracePt t="24006" x="2301875" y="4529138"/>
          <p14:tracePt t="24013" x="2311400" y="4529138"/>
          <p14:tracePt t="24020" x="2319338" y="4529138"/>
          <p14:tracePt t="24027" x="2344738" y="4529138"/>
          <p14:tracePt t="24044" x="2395538" y="4529138"/>
          <p14:tracePt t="24051" x="2420938" y="4529138"/>
          <p14:tracePt t="24057" x="2463800" y="4529138"/>
          <p14:tracePt t="24065" x="2540000" y="4513263"/>
          <p14:tracePt t="24073" x="2651125" y="4513263"/>
          <p14:tracePt t="24080" x="2735263" y="4513263"/>
          <p14:tracePt t="24087" x="2828925" y="4486275"/>
          <p14:tracePt t="24095" x="2897188" y="4486275"/>
          <p14:tracePt t="24102" x="2955925" y="4486275"/>
          <p14:tracePt t="24110" x="3024188" y="4486275"/>
          <p14:tracePt t="24117" x="3067050" y="4486275"/>
          <p14:tracePt t="24125" x="3100388" y="4486275"/>
          <p14:tracePt t="24132" x="3168650" y="4486275"/>
          <p14:tracePt t="24140" x="3178175" y="4486275"/>
          <p14:tracePt t="24155" x="3203575" y="4486275"/>
          <p14:tracePt t="24171" x="3211513" y="4486275"/>
          <p14:tracePt t="24178" x="3219450" y="4478338"/>
          <p14:tracePt t="24185" x="3244850" y="4478338"/>
          <p14:tracePt t="24201" x="3262313" y="4478338"/>
          <p14:tracePt t="24207" x="3270250" y="4478338"/>
          <p14:tracePt t="24215" x="3279775" y="4478338"/>
          <p14:tracePt t="24239" x="3297238" y="4478338"/>
          <p14:tracePt t="24246" x="3305175" y="4478338"/>
          <p14:tracePt t="24253" x="3313113" y="4478338"/>
          <p14:tracePt t="24261" x="3322638" y="4478338"/>
          <p14:tracePt t="24268" x="3348038" y="4478338"/>
          <p14:tracePt t="24275" x="3373438" y="4478338"/>
          <p14:tracePt t="24282" x="3381375" y="4478338"/>
          <p14:tracePt t="24290" x="3424238" y="4478338"/>
          <p14:tracePt t="24297" x="3449638" y="4495800"/>
          <p14:tracePt t="24305" x="3475038" y="4513263"/>
          <p14:tracePt t="24312" x="3508375" y="4521200"/>
          <p14:tracePt t="24320" x="3525838" y="4521200"/>
          <p14:tracePt t="24328" x="3551238" y="4538663"/>
          <p14:tracePt t="24335" x="3568700" y="4538663"/>
          <p14:tracePt t="24343" x="3576638" y="4538663"/>
          <p14:tracePt t="24350" x="3586163" y="4538663"/>
          <p14:tracePt t="24358" x="3602038" y="4538663"/>
          <p14:tracePt t="24382" x="3636963" y="4554538"/>
          <p14:tracePt t="24388" x="3662363" y="4554538"/>
          <p14:tracePt t="24395" x="3703638" y="4554538"/>
          <p14:tracePt t="24403" x="3814763" y="4579938"/>
          <p14:tracePt t="24410" x="3848100" y="4579938"/>
          <p14:tracePt t="24417" x="3951288" y="4589463"/>
          <p14:tracePt t="24426" x="4086225" y="4614863"/>
          <p14:tracePt t="24433" x="4248150" y="4640263"/>
          <p14:tracePt t="24441" x="4375150" y="4640263"/>
          <p14:tracePt t="24448" x="4519613" y="4648200"/>
          <p14:tracePt t="24455" x="4646613" y="4648200"/>
          <p14:tracePt t="24463" x="4732338" y="4648200"/>
          <p14:tracePt t="24479" x="4818063" y="4673600"/>
          <p14:tracePt t="24485" x="4919663" y="4673600"/>
          <p14:tracePt t="24492" x="4945063" y="4673600"/>
          <p14:tracePt t="24500" x="4962525" y="4673600"/>
          <p14:tracePt t="24508" x="4978400" y="4673600"/>
          <p14:tracePt t="24669" x="4978400" y="4665663"/>
          <p14:tracePt t="24696" x="4995863" y="4657725"/>
          <p14:tracePt t="24702" x="5021263" y="4657725"/>
          <p14:tracePt t="24710" x="5038725" y="4622800"/>
          <p14:tracePt t="24717" x="5054600" y="4614863"/>
          <p14:tracePt t="24725" x="5080000" y="4579938"/>
          <p14:tracePt t="24732" x="5114925" y="4572000"/>
          <p14:tracePt t="24740" x="5183188" y="4521200"/>
          <p14:tracePt t="24747" x="5233988" y="4495800"/>
          <p14:tracePt t="24755" x="5284788" y="4452938"/>
          <p14:tracePt t="24762" x="5360988" y="4419600"/>
          <p14:tracePt t="24770" x="5421313" y="4384675"/>
          <p14:tracePt t="24777" x="5497513" y="4351338"/>
          <p14:tracePt t="24785" x="5548313" y="4333875"/>
          <p14:tracePt t="24801" x="5581650" y="4316413"/>
          <p14:tracePt t="24808" x="5649913" y="4308475"/>
          <p14:tracePt t="24815" x="5718175" y="4283075"/>
          <p14:tracePt t="24823" x="5751513" y="4265613"/>
          <p14:tracePt t="24830" x="5768975" y="4265613"/>
          <p14:tracePt t="24837" x="5786438" y="4265613"/>
          <p14:tracePt t="24845" x="5794375" y="4265613"/>
          <p14:tracePt t="24861" x="5802313" y="4265613"/>
          <p14:tracePt t="24900" x="5819775" y="4265613"/>
          <p14:tracePt t="24905" x="5827713" y="4265613"/>
          <p14:tracePt t="24914" x="5845175" y="4265613"/>
          <p14:tracePt t="24921" x="5888038" y="4265613"/>
          <p14:tracePt t="24927" x="5938838" y="4232275"/>
          <p14:tracePt t="24935" x="6024563" y="4214813"/>
          <p14:tracePt t="24942" x="6100763" y="4181475"/>
          <p14:tracePt t="24950" x="6194425" y="4121150"/>
          <p14:tracePt t="24957" x="6286500" y="4062413"/>
          <p14:tracePt t="24965" x="6508750" y="3883025"/>
          <p14:tracePt t="24972" x="6600825" y="3832225"/>
          <p14:tracePt t="24981" x="6729413" y="3722688"/>
          <p14:tracePt t="24988" x="6848475" y="3654425"/>
          <p14:tracePt t="24996" x="6992938" y="3517900"/>
          <p14:tracePt t="25002" x="7085013" y="3424238"/>
          <p14:tracePt t="25019" x="7137400" y="3398838"/>
          <p14:tracePt t="25025" x="7213600" y="3340100"/>
          <p14:tracePt t="25032" x="7272338" y="3263900"/>
          <p14:tracePt t="25040" x="7281863" y="3211513"/>
          <p14:tracePt t="25047" x="7323138" y="3160713"/>
          <p14:tracePt t="25055" x="7332663" y="3144838"/>
          <p14:tracePt t="25062" x="7340600" y="3119438"/>
          <p14:tracePt t="25070" x="7348538" y="3076575"/>
          <p14:tracePt t="25078" x="7366000" y="3051175"/>
          <p14:tracePt t="25085" x="7391400" y="3033713"/>
          <p14:tracePt t="25093" x="7408863" y="3008313"/>
          <p14:tracePt t="25100" x="7434263" y="2982913"/>
          <p14:tracePt t="25107" x="7485063" y="2940050"/>
          <p14:tracePt t="25115" x="7535863" y="2889250"/>
          <p14:tracePt t="25131" x="7612063" y="2838450"/>
          <p14:tracePt t="25138" x="7680325" y="2795588"/>
          <p14:tracePt t="25145" x="7766050" y="2744788"/>
          <p14:tracePt t="25153" x="7816850" y="2719388"/>
          <p14:tracePt t="25160" x="7893050" y="2686050"/>
          <p14:tracePt t="25168" x="7951788" y="2668588"/>
          <p14:tracePt t="25175" x="8004175" y="2643188"/>
          <p14:tracePt t="25183" x="8080375" y="2617788"/>
          <p14:tracePt t="25189" x="8164513" y="2582863"/>
          <p14:tracePt t="25197" x="8224838" y="2582863"/>
          <p14:tracePt t="25205" x="8318500" y="2549525"/>
          <p14:tracePt t="25213" x="8385175" y="2524125"/>
          <p14:tracePt t="25220" x="8462963" y="2506663"/>
          <p14:tracePt t="25236" x="8521700" y="2498725"/>
          <p14:tracePt t="25243" x="8572500" y="2473325"/>
          <p14:tracePt t="25250" x="8615363" y="2473325"/>
          <p14:tracePt t="25257" x="8632825" y="2463800"/>
          <p14:tracePt t="25266" x="8640763" y="2455863"/>
          <p14:tracePt t="25273" x="8648700" y="2455863"/>
          <p14:tracePt t="25303" x="8648700" y="2438400"/>
          <p14:tracePt t="25310" x="8658225" y="2438400"/>
          <p14:tracePt t="25333" x="8658225" y="2430463"/>
          <p14:tracePt t="25340" x="8666163" y="2430463"/>
          <p14:tracePt t="25356" x="8666163" y="2422525"/>
          <p14:tracePt t="25363" x="8683625" y="2422525"/>
          <p14:tracePt t="25370" x="8691563" y="2397125"/>
          <p14:tracePt t="25378" x="8709025" y="2379663"/>
          <p14:tracePt t="25385" x="8724900" y="2362200"/>
          <p14:tracePt t="25392" x="8742363" y="2336800"/>
          <p14:tracePt t="25400" x="8750300" y="2303463"/>
          <p14:tracePt t="25407" x="8793163" y="2278063"/>
          <p14:tracePt t="25415" x="8802688" y="2252663"/>
          <p14:tracePt t="25422" x="8818563" y="2217738"/>
          <p14:tracePt t="25430" x="8843963" y="2192338"/>
          <p14:tracePt t="25437" x="8878888" y="2166938"/>
          <p14:tracePt t="25454" x="8878888" y="2149475"/>
          <p14:tracePt t="25460" x="8904288" y="2124075"/>
          <p14:tracePt t="25467" x="8955088" y="2073275"/>
          <p14:tracePt t="25475" x="8963025" y="2047875"/>
          <p14:tracePt t="25483" x="8997950" y="2022475"/>
          <p14:tracePt t="25490" x="9005888" y="2005013"/>
          <p14:tracePt t="25497" x="9023350" y="1997075"/>
          <p14:tracePt t="25505" x="9023350" y="1989138"/>
          <p14:tracePt t="25513" x="9039225" y="1971675"/>
          <p14:tracePt t="25520" x="9056688" y="1963738"/>
          <p14:tracePt t="25545" x="9056688" y="1954213"/>
          <p14:tracePt t="25921" x="9091613" y="1928813"/>
          <p14:tracePt t="25925" x="9099550" y="1920875"/>
          <p14:tracePt t="25942" x="9167813" y="1852613"/>
          <p14:tracePt t="25948" x="9218613" y="1819275"/>
          <p14:tracePt t="25955" x="9251950" y="1809750"/>
          <p14:tracePt t="25963" x="9302750" y="1793875"/>
          <p14:tracePt t="25970" x="9328150" y="1776413"/>
          <p14:tracePt t="25977" x="9345613" y="1766888"/>
          <p14:tracePt t="25985" x="9363075" y="1758950"/>
          <p14:tracePt t="26001" x="9371013" y="1741488"/>
          <p14:tracePt t="26008" x="9388475" y="1733550"/>
          <p14:tracePt t="26018" x="9396413" y="1733550"/>
          <p14:tracePt t="26024" x="9405938" y="1716088"/>
          <p14:tracePt t="26031" x="9421813" y="1716088"/>
          <p14:tracePt t="26047" x="9421813" y="1708150"/>
          <p14:tracePt t="26053" x="9431338" y="1708150"/>
          <p14:tracePt t="26250" x="9413875" y="1733550"/>
          <p14:tracePt t="26256" x="9388475" y="1784350"/>
          <p14:tracePt t="26262" x="9328150" y="1835150"/>
          <p14:tracePt t="26270" x="9193213" y="1997075"/>
          <p14:tracePt t="26278" x="9124950" y="2090738"/>
          <p14:tracePt t="26285" x="8947150" y="2303463"/>
          <p14:tracePt t="26293" x="8674100" y="2625725"/>
          <p14:tracePt t="26300" x="8174038" y="3135313"/>
          <p14:tracePt t="26308" x="7621588" y="3552825"/>
          <p14:tracePt t="26323" x="7094538" y="3994150"/>
          <p14:tracePt t="26330" x="6754813" y="4197350"/>
          <p14:tracePt t="26338" x="6176963" y="4597400"/>
          <p14:tracePt t="26345" x="5607050" y="4929188"/>
          <p14:tracePt t="26352" x="5122863" y="5200650"/>
          <p14:tracePt t="26360" x="4800600" y="5345113"/>
          <p14:tracePt t="26367" x="4494213" y="5464175"/>
          <p14:tracePt t="26375" x="4179888" y="5575300"/>
          <p14:tracePt t="26382" x="4086225" y="5608638"/>
          <p14:tracePt t="26390" x="3857625" y="5668963"/>
          <p14:tracePt t="26397" x="3746500" y="5702300"/>
          <p14:tracePt t="26405" x="3678238" y="5719763"/>
          <p14:tracePt t="26413" x="3611563" y="5727700"/>
          <p14:tracePt t="26428" x="3594100" y="5727700"/>
          <p14:tracePt t="26435" x="3586163" y="5745163"/>
          <p14:tracePt t="26475" x="3576638" y="5745163"/>
          <p14:tracePt t="26587" x="3576638" y="5710238"/>
          <p14:tracePt t="26593" x="3576638" y="5641975"/>
          <p14:tracePt t="26600" x="3568700" y="5583238"/>
          <p14:tracePt t="26608" x="3517900" y="5489575"/>
          <p14:tracePt t="26615" x="3508375" y="5421313"/>
          <p14:tracePt t="26622" x="3482975" y="5327650"/>
          <p14:tracePt t="26630" x="3424238" y="5208588"/>
          <p14:tracePt t="26647" x="3398838" y="5149850"/>
          <p14:tracePt t="26652" x="3363913" y="5099050"/>
          <p14:tracePt t="26660" x="3322638" y="5048250"/>
          <p14:tracePt t="26668" x="3305175" y="5030788"/>
          <p14:tracePt t="26676" x="3287713" y="5022850"/>
          <p14:tracePt t="26683" x="3262313" y="4987925"/>
          <p14:tracePt t="26691" x="3254375" y="4987925"/>
          <p14:tracePt t="26698" x="3228975" y="4972050"/>
          <p14:tracePt t="26705" x="3203575" y="4972050"/>
          <p14:tracePt t="26713" x="3178175" y="4962525"/>
          <p14:tracePt t="26720" x="3143250" y="4946650"/>
          <p14:tracePt t="26727" x="3117850" y="4946650"/>
          <p14:tracePt t="26735" x="3074988" y="4919663"/>
          <p14:tracePt t="26743" x="3033713" y="4911725"/>
          <p14:tracePt t="26759" x="2998788" y="4894263"/>
          <p14:tracePt t="26766" x="2955925" y="4894263"/>
          <p14:tracePt t="26773" x="2905125" y="4868863"/>
          <p14:tracePt t="26781" x="2871788" y="4852988"/>
          <p14:tracePt t="26788" x="2828925" y="4835525"/>
          <p14:tracePt t="26795" x="2803525" y="4827588"/>
          <p14:tracePt t="26802" x="2778125" y="4810125"/>
          <p14:tracePt t="26810" x="2760663" y="4802188"/>
          <p14:tracePt t="26947" x="2752725" y="4802188"/>
          <p14:tracePt t="27038" x="2727325" y="4818063"/>
          <p14:tracePt t="27043" x="2701925" y="4827588"/>
          <p14:tracePt t="27051" x="2676525" y="4860925"/>
          <p14:tracePt t="27058" x="2625725" y="4886325"/>
          <p14:tracePt t="27066" x="2600325" y="4911725"/>
          <p14:tracePt t="27081" x="2557463" y="4929188"/>
          <p14:tracePt t="27089" x="2481263" y="4962525"/>
          <p14:tracePt t="27095" x="2430463" y="4962525"/>
          <p14:tracePt t="27102" x="2413000" y="4979988"/>
          <p14:tracePt t="27110" x="2370138" y="4979988"/>
          <p14:tracePt t="27117" x="2344738" y="4987925"/>
          <p14:tracePt t="27125" x="2319338" y="4987925"/>
          <p14:tracePt t="27132" x="2311400" y="4987925"/>
          <p14:tracePt t="27141" x="2293938" y="4987925"/>
          <p14:tracePt t="27147" x="2286000" y="4987925"/>
          <p14:tracePt t="27155" x="2286000" y="5005388"/>
          <p14:tracePt t="27180" x="2276475" y="5005388"/>
          <p14:tracePt t="27185" x="2268538" y="5005388"/>
          <p14:tracePt t="27201" x="2251075" y="5005388"/>
          <p14:tracePt t="27217" x="2243138" y="5005388"/>
          <p14:tracePt t="27241" x="2235200" y="5005388"/>
          <p14:tracePt t="27255" x="2225675" y="5005388"/>
          <p14:tracePt t="27422" x="2251075" y="4997450"/>
          <p14:tracePt t="27425" x="2276475" y="4997450"/>
          <p14:tracePt t="27434" x="2319338" y="4997450"/>
          <p14:tracePt t="27441" x="2362200" y="4997450"/>
          <p14:tracePt t="27448" x="2430463" y="4997450"/>
          <p14:tracePt t="27455" x="2455863" y="5005388"/>
          <p14:tracePt t="27462" x="2514600" y="5022850"/>
          <p14:tracePt t="27470" x="2582863" y="5022850"/>
          <p14:tracePt t="27477" x="2709863" y="5056188"/>
          <p14:tracePt t="27485" x="2803525" y="5073650"/>
          <p14:tracePt t="27492" x="2905125" y="5091113"/>
          <p14:tracePt t="27500" x="2990850" y="5106988"/>
          <p14:tracePt t="27515" x="3074988" y="5124450"/>
          <p14:tracePt t="27522" x="3160713" y="5141913"/>
          <p14:tracePt t="27531" x="3211513" y="5141913"/>
          <p14:tracePt t="27538" x="3279775" y="5141913"/>
          <p14:tracePt t="27545" x="3313113" y="5141913"/>
          <p14:tracePt t="27552" x="3355975" y="5141913"/>
          <p14:tracePt t="27560" x="3381375" y="5141913"/>
          <p14:tracePt t="27568" x="3406775" y="5132388"/>
          <p14:tracePt t="27575" x="3432175" y="5124450"/>
          <p14:tracePt t="27582" x="3449638" y="5124450"/>
          <p14:tracePt t="27597" x="3482975" y="5116513"/>
          <p14:tracePt t="27605" x="3492500" y="5116513"/>
          <p14:tracePt t="27612" x="3500438" y="5116513"/>
          <p14:tracePt t="27628" x="3525838" y="5106988"/>
          <p14:tracePt t="27635" x="3533775" y="5106988"/>
          <p14:tracePt t="27643" x="3543300" y="5106988"/>
          <p14:tracePt t="27650" x="3568700" y="5106988"/>
          <p14:tracePt t="27657" x="3594100" y="5106988"/>
          <p14:tracePt t="27665" x="3611563" y="5106988"/>
          <p14:tracePt t="27672" x="3627438" y="5091113"/>
          <p14:tracePt t="27680" x="3652838" y="5091113"/>
          <p14:tracePt t="27687" x="3678238" y="5091113"/>
          <p14:tracePt t="27695" x="3721100" y="5091113"/>
          <p14:tracePt t="27702" x="3789363" y="5091113"/>
          <p14:tracePt t="27711" x="3832225" y="5091113"/>
          <p14:tracePt t="27718" x="3883025" y="5099050"/>
          <p14:tracePt t="27733" x="3941763" y="5099050"/>
          <p14:tracePt t="27741" x="4010025" y="5106988"/>
          <p14:tracePt t="27747" x="4070350" y="5106988"/>
          <p14:tracePt t="27755" x="4103688" y="5106988"/>
          <p14:tracePt t="27763" x="4129088" y="5106988"/>
          <p14:tracePt t="27770" x="4146550" y="5106988"/>
          <p14:tracePt t="27778" x="4171950" y="5106988"/>
          <p14:tracePt t="27795" x="4187825" y="5106988"/>
          <p14:tracePt t="27827" x="4197350" y="5106988"/>
          <p14:tracePt t="28192" x="4205288" y="5081588"/>
          <p14:tracePt t="28199" x="4222750" y="5081588"/>
          <p14:tracePt t="28205" x="4248150" y="5038725"/>
          <p14:tracePt t="28221" x="4256088" y="5022850"/>
          <p14:tracePt t="28228" x="4265613" y="5013325"/>
          <p14:tracePt t="28235" x="4281488" y="5005388"/>
          <p14:tracePt t="28242" x="4291013" y="4987925"/>
          <p14:tracePt t="28250" x="4291013" y="4979988"/>
          <p14:tracePt t="28258" x="4298950" y="4979988"/>
          <p14:tracePt t="28273" x="4316413" y="4972050"/>
          <p14:tracePt t="28281" x="4316413" y="4954588"/>
          <p14:tracePt t="28288" x="4324350" y="4954588"/>
          <p14:tracePt t="28305" x="4332288" y="4946650"/>
          <p14:tracePt t="28326" x="4349750" y="4937125"/>
          <p14:tracePt t="28342" x="4359275" y="4919663"/>
          <p14:tracePt t="28348" x="4367213" y="4911725"/>
          <p14:tracePt t="28355" x="4392613" y="4894263"/>
          <p14:tracePt t="28363" x="4425950" y="4868863"/>
          <p14:tracePt t="28371" x="4451350" y="4852988"/>
          <p14:tracePt t="28386" x="4476750" y="4843463"/>
          <p14:tracePt t="28392" x="4494213" y="4835525"/>
          <p14:tracePt t="28401" x="4545013" y="4810125"/>
          <p14:tracePt t="28408" x="4613275" y="4810125"/>
          <p14:tracePt t="28415" x="4699000" y="4810125"/>
          <p14:tracePt t="28422" x="4808538" y="4810125"/>
          <p14:tracePt t="28430" x="4902200" y="4810125"/>
          <p14:tracePt t="28437" x="4945063" y="4810125"/>
          <p14:tracePt t="28445" x="4995863" y="4810125"/>
          <p14:tracePt t="28452" x="5072063" y="4810125"/>
          <p14:tracePt t="28460" x="5114925" y="4810125"/>
          <p14:tracePt t="28467" x="5157788" y="4802188"/>
          <p14:tracePt t="28475" x="5208588" y="4802188"/>
          <p14:tracePt t="28490" x="5249863" y="4784725"/>
          <p14:tracePt t="28498" x="5310188" y="4784725"/>
          <p14:tracePt t="28513" x="5429250" y="4759325"/>
          <p14:tracePt t="28521" x="5472113" y="4759325"/>
          <p14:tracePt t="28527" x="5530850" y="4749800"/>
          <p14:tracePt t="28535" x="5573713" y="4749800"/>
          <p14:tracePt t="28542" x="5657850" y="4733925"/>
          <p14:tracePt t="28550" x="5776913" y="4733925"/>
          <p14:tracePt t="28557" x="5862638" y="4733925"/>
          <p14:tracePt t="28566" x="5997575" y="4716463"/>
          <p14:tracePt t="28573" x="6126163" y="4699000"/>
          <p14:tracePt t="28580" x="6210300" y="4699000"/>
          <p14:tracePt t="28587" x="6473825" y="4665663"/>
          <p14:tracePt t="28595" x="6618288" y="4657725"/>
          <p14:tracePt t="28602" x="6729413" y="4657725"/>
          <p14:tracePt t="28610" x="7008813" y="4657725"/>
          <p14:tracePt t="28617" x="7145338" y="4657725"/>
          <p14:tracePt t="28625" x="7246938" y="4657725"/>
          <p14:tracePt t="28632" x="7358063" y="4657725"/>
          <p14:tracePt t="28640" x="7477125" y="4657725"/>
          <p14:tracePt t="28648" x="7586663" y="4657725"/>
          <p14:tracePt t="28655" x="7646988" y="4657725"/>
          <p14:tracePt t="28663" x="7731125" y="4657725"/>
          <p14:tracePt t="28670" x="7867650" y="4657725"/>
          <p14:tracePt t="28677" x="7910513" y="4657725"/>
          <p14:tracePt t="28685" x="7961313" y="4657725"/>
          <p14:tracePt t="28692" x="7977188" y="4640263"/>
          <p14:tracePt t="28708" x="7994650" y="4640263"/>
          <p14:tracePt t="28715" x="8004175" y="4622800"/>
          <p14:tracePt t="28722" x="8012113" y="4622800"/>
          <p14:tracePt t="28730" x="8020050" y="4614863"/>
          <p14:tracePt t="28755" x="8020050" y="4605338"/>
          <p14:tracePt t="28761" x="8037513" y="4605338"/>
          <p14:tracePt t="28769" x="8037513" y="4597400"/>
          <p14:tracePt t="28791" x="8045450" y="4589463"/>
          <p14:tracePt t="28848" x="8045450" y="4572000"/>
          <p14:tracePt t="29303" x="8045450" y="4495800"/>
          <p14:tracePt t="29309" x="8045450" y="4410075"/>
          <p14:tracePt t="29315" x="8037513" y="4333875"/>
          <p14:tracePt t="29330" x="8020050" y="4291013"/>
          <p14:tracePt t="29337" x="8020050" y="4197350"/>
          <p14:tracePt t="29345" x="8004175" y="4138613"/>
          <p14:tracePt t="29352" x="8004175" y="4095750"/>
          <p14:tracePt t="29360" x="7994650" y="4079875"/>
          <p14:tracePt t="29368" x="7986713" y="4044950"/>
          <p14:tracePt t="29375" x="7986713" y="4037013"/>
          <p14:tracePt t="29383" x="7986713" y="4019550"/>
          <p14:tracePt t="29398" x="7986713" y="4011613"/>
          <p14:tracePt t="29470" x="7969250" y="4037013"/>
          <p14:tracePt t="29475" x="7951788" y="4044950"/>
          <p14:tracePt t="29481" x="7943850" y="4079875"/>
          <p14:tracePt t="29488" x="7900988" y="4130675"/>
          <p14:tracePt t="29495" x="7893050" y="4130675"/>
          <p14:tracePt t="29503" x="7867650" y="4171950"/>
          <p14:tracePt t="29511" x="7859713" y="4197350"/>
          <p14:tracePt t="29518" x="7842250" y="4232275"/>
          <p14:tracePt t="29525" x="7816850" y="4257675"/>
          <p14:tracePt t="29532" x="7799388" y="4275138"/>
          <p14:tracePt t="29540" x="7791450" y="4300538"/>
          <p14:tracePt t="29547" x="7773988" y="4316413"/>
          <p14:tracePt t="29555" x="7756525" y="4341813"/>
          <p14:tracePt t="29562" x="7756525" y="4351338"/>
          <p14:tracePt t="29578" x="7756525" y="4368800"/>
          <p14:tracePt t="29585" x="7756525" y="4376738"/>
          <p14:tracePt t="29592" x="7756525" y="4384675"/>
          <p14:tracePt t="29600" x="7740650" y="4384675"/>
          <p14:tracePt t="29607" x="7740650" y="4394200"/>
          <p14:tracePt t="30435" x="7731125" y="4384675"/>
          <p14:tracePt t="30441" x="7688263" y="4351338"/>
          <p14:tracePt t="30448" x="7646988" y="4325938"/>
          <p14:tracePt t="30455" x="7621588" y="4291013"/>
          <p14:tracePt t="30462" x="7604125" y="4283075"/>
          <p14:tracePt t="30470" x="7586663" y="4265613"/>
          <p14:tracePt t="30477" x="7561263" y="4249738"/>
          <p14:tracePt t="30485" x="7535863" y="4224338"/>
          <p14:tracePt t="30493" x="7518400" y="4224338"/>
          <p14:tracePt t="30500" x="7502525" y="4214813"/>
          <p14:tracePt t="30527" x="7485063" y="4214813"/>
          <p14:tracePt t="30698" x="7485063" y="4189413"/>
          <p14:tracePt t="30704" x="7502525" y="4164013"/>
          <p14:tracePt t="30710" x="7553325" y="4095750"/>
          <p14:tracePt t="30718" x="7596188" y="4044950"/>
          <p14:tracePt t="30726" x="7637463" y="3994150"/>
          <p14:tracePt t="30733" x="7688263" y="3943350"/>
          <p14:tracePt t="30740" x="7740650" y="3892550"/>
          <p14:tracePt t="30747" x="7781925" y="3841750"/>
          <p14:tracePt t="30755" x="7824788" y="3790950"/>
          <p14:tracePt t="30770" x="7867650" y="3738563"/>
          <p14:tracePt t="30777" x="7918450" y="3687763"/>
          <p14:tracePt t="30785" x="7926388" y="3636963"/>
          <p14:tracePt t="30792" x="7951788" y="3629025"/>
          <p14:tracePt t="30800" x="7961313" y="3611563"/>
          <p14:tracePt t="30807" x="7977188" y="3578225"/>
          <p14:tracePt t="30815" x="7986713" y="3527425"/>
          <p14:tracePt t="30822" x="8029575" y="3502025"/>
          <p14:tracePt t="30830" x="8029575" y="3475038"/>
          <p14:tracePt t="30838" x="8037513" y="3449638"/>
          <p14:tracePt t="30845" x="8054975" y="3416300"/>
          <p14:tracePt t="30860" x="8062913" y="3398838"/>
          <p14:tracePt t="30868" x="8062913" y="3373438"/>
          <p14:tracePt t="30892" x="8070850" y="3365500"/>
          <p14:tracePt t="30898" x="8070850" y="3355975"/>
          <p14:tracePt t="30930" x="8070850" y="3348038"/>
          <p14:tracePt t="31193" x="8070850" y="3305175"/>
          <p14:tracePt t="31199" x="8054975" y="3254375"/>
          <p14:tracePt t="31205" x="8029575" y="3203575"/>
          <p14:tracePt t="31213" x="8029575" y="3160713"/>
          <p14:tracePt t="31221" x="8029575" y="3135313"/>
          <p14:tracePt t="31227" x="8029575" y="3127375"/>
          <p14:tracePt t="31235" x="8029575" y="3101975"/>
          <p14:tracePt t="31242" x="8012113" y="3094038"/>
          <p14:tracePt t="31250" x="8012113" y="3059113"/>
          <p14:tracePt t="31257" x="7994650" y="3051175"/>
          <p14:tracePt t="31265" x="7994650" y="3041650"/>
          <p14:tracePt t="31273" x="7986713" y="3025775"/>
          <p14:tracePt t="31280" x="7986713" y="3016250"/>
          <p14:tracePt t="31287" x="7977188" y="3016250"/>
          <p14:tracePt t="31295" x="7977188" y="3008313"/>
          <p14:tracePt t="31302" x="7977188" y="2990850"/>
          <p14:tracePt t="31318" x="7961313" y="2990850"/>
          <p14:tracePt t="31325" x="7961313" y="2982913"/>
          <p14:tracePt t="31333" x="7951788" y="2974975"/>
          <p14:tracePt t="31357" x="7943850" y="2974975"/>
          <p14:tracePt t="31372" x="7943850" y="2965450"/>
          <p14:tracePt t="31418" x="7935913" y="2965450"/>
          <p14:tracePt t="31777" x="7918450" y="2982913"/>
          <p14:tracePt t="31783" x="7918450" y="3000375"/>
          <p14:tracePt t="31790" x="7910513" y="3016250"/>
          <p14:tracePt t="31798" x="7910513" y="3025775"/>
          <p14:tracePt t="31805" x="7900988" y="3051175"/>
          <p14:tracePt t="31812" x="7900988" y="3059113"/>
          <p14:tracePt t="31820" x="7885113" y="3084513"/>
          <p14:tracePt t="31828" x="7867650" y="3094038"/>
          <p14:tracePt t="31835" x="7867650" y="3109913"/>
          <p14:tracePt t="31866" x="7867650" y="3127375"/>
          <p14:tracePt t="31881" x="7867650" y="3144838"/>
          <p14:tracePt t="31896" x="7850188" y="3144838"/>
          <p14:tracePt t="31957" x="7850188" y="3160713"/>
          <p14:tracePt t="31983" x="7859713" y="3160713"/>
          <p14:tracePt t="31994" x="7859713" y="3178175"/>
          <p14:tracePt t="32009" x="7875588" y="3178175"/>
          <p14:tracePt t="32015" x="7900988" y="3178175"/>
          <p14:tracePt t="32023" x="7926388" y="3178175"/>
          <p14:tracePt t="32031" x="7951788" y="3178175"/>
          <p14:tracePt t="32039" x="7977188" y="3195638"/>
          <p14:tracePt t="32045" x="7994650" y="3195638"/>
          <p14:tracePt t="32052" x="8045450" y="3203575"/>
          <p14:tracePt t="32060" x="8088313" y="3203575"/>
          <p14:tracePt t="32068" x="8139113" y="3246438"/>
          <p14:tracePt t="32075" x="8207375" y="3246438"/>
          <p14:tracePt t="32083" x="8258175" y="3254375"/>
          <p14:tracePt t="32090" x="8318500" y="3279775"/>
          <p14:tracePt t="32098" x="8385175" y="3279775"/>
          <p14:tracePt t="32106" x="8445500" y="3297238"/>
          <p14:tracePt t="32113" x="8496300" y="3305175"/>
          <p14:tracePt t="32120" x="8564563" y="3305175"/>
          <p14:tracePt t="32128" x="8658225" y="3330575"/>
          <p14:tracePt t="32135" x="8742363" y="3330575"/>
          <p14:tracePt t="32142" x="8869363" y="3348038"/>
          <p14:tracePt t="32150" x="8980488" y="3365500"/>
          <p14:tracePt t="32157" x="9064625" y="3365500"/>
          <p14:tracePt t="32165" x="9175750" y="3365500"/>
          <p14:tracePt t="32181" x="9294813" y="3382963"/>
          <p14:tracePt t="32188" x="9405938" y="3382963"/>
          <p14:tracePt t="32195" x="9464675" y="3398838"/>
          <p14:tracePt t="32203" x="9540875" y="3398838"/>
          <p14:tracePt t="32211" x="9583738" y="3398838"/>
          <p14:tracePt t="32217" x="9626600" y="3398838"/>
          <p14:tracePt t="32225" x="9652000" y="3398838"/>
          <p14:tracePt t="32248" x="9667875" y="3398838"/>
          <p14:tracePt t="32279" x="9685338" y="3398838"/>
          <p14:tracePt t="32309" x="9685338" y="3382963"/>
          <p14:tracePt t="32315" x="9702800" y="3382963"/>
          <p14:tracePt t="32322" x="9720263" y="3382963"/>
          <p14:tracePt t="32331" x="9736138" y="3382963"/>
          <p14:tracePt t="32338" x="9761538" y="3382963"/>
          <p14:tracePt t="32345" x="9804400" y="3382963"/>
          <p14:tracePt t="32352" x="9890125" y="3382963"/>
          <p14:tracePt t="32360" x="9931400" y="3382963"/>
          <p14:tracePt t="32367" x="9974263" y="3382963"/>
          <p14:tracePt t="32375" x="10025063" y="3382963"/>
          <p14:tracePt t="32382" x="10067925" y="3382963"/>
          <p14:tracePt t="32399" x="10085388" y="3382963"/>
          <p14:tracePt t="32405" x="10110788" y="3382963"/>
          <p14:tracePt t="32413" x="10126663" y="3382963"/>
          <p14:tracePt t="32534" x="10126663" y="3390900"/>
          <p14:tracePt t="32548" x="10118725" y="3398838"/>
          <p14:tracePt t="32555" x="10118725" y="3416300"/>
          <p14:tracePt t="32563" x="10110788" y="3416300"/>
          <p14:tracePt t="32570" x="10101263" y="3424238"/>
          <p14:tracePt t="32578" x="10085388" y="3433763"/>
          <p14:tracePt t="32585" x="10059988" y="3433763"/>
          <p14:tracePt t="32593" x="10042525" y="3449638"/>
          <p14:tracePt t="32608" x="10017125" y="3467100"/>
          <p14:tracePt t="32615" x="9974263" y="3475038"/>
          <p14:tracePt t="32622" x="9923463" y="3475038"/>
          <p14:tracePt t="32630" x="9855200" y="3492500"/>
          <p14:tracePt t="32638" x="9804400" y="3502025"/>
          <p14:tracePt t="32645" x="9761538" y="3527425"/>
          <p14:tracePt t="32652" x="9720263" y="3543300"/>
          <p14:tracePt t="32660" x="9677400" y="3552825"/>
          <p14:tracePt t="32667" x="9591675" y="3568700"/>
          <p14:tracePt t="32675" x="9540875" y="3568700"/>
          <p14:tracePt t="32682" x="9498013" y="3594100"/>
          <p14:tracePt t="32690" x="9421813" y="3594100"/>
          <p14:tracePt t="32698" x="9380538" y="3594100"/>
          <p14:tracePt t="32704" x="9320213" y="3594100"/>
          <p14:tracePt t="32712" x="9277350" y="3603625"/>
          <p14:tracePt t="32728" x="9209088" y="3603625"/>
          <p14:tracePt t="32735" x="9167813" y="3603625"/>
          <p14:tracePt t="32742" x="9107488" y="3603625"/>
          <p14:tracePt t="32750" x="8988425" y="3603625"/>
          <p14:tracePt t="32757" x="8937625" y="3603625"/>
          <p14:tracePt t="32765" x="8836025" y="3603625"/>
          <p14:tracePt t="32772" x="8777288" y="3578225"/>
          <p14:tracePt t="32780" x="8691563" y="3578225"/>
          <p14:tracePt t="32788" x="8640763" y="3560763"/>
          <p14:tracePt t="32795" x="8564563" y="3552825"/>
          <p14:tracePt t="32802" x="8521700" y="3552825"/>
          <p14:tracePt t="32810" x="8478838" y="3552825"/>
          <p14:tracePt t="32817" x="8453438" y="3552825"/>
          <p14:tracePt t="32841" x="8435975" y="3552825"/>
          <p14:tracePt t="32887" x="8435975" y="3535363"/>
          <p14:tracePt t="33098" x="8428038" y="3535363"/>
          <p14:tracePt t="33103" x="8420100" y="3535363"/>
          <p14:tracePt t="33110" x="8402638" y="3535363"/>
          <p14:tracePt t="33117" x="8394700" y="3517900"/>
          <p14:tracePt t="33125" x="8359775" y="3517900"/>
          <p14:tracePt t="33132" x="8343900" y="3517900"/>
          <p14:tracePt t="33140" x="8326438" y="3517900"/>
          <p14:tracePt t="33147" x="8308975" y="3517900"/>
          <p14:tracePt t="33164" x="8283575" y="3517900"/>
          <p14:tracePt t="33170" x="8240713" y="3517900"/>
          <p14:tracePt t="33186" x="8224838" y="3517900"/>
          <p14:tracePt t="33193" x="8207375" y="3517900"/>
          <p14:tracePt t="33200" x="8181975" y="3517900"/>
          <p14:tracePt t="33207" x="8174038" y="3517900"/>
          <p14:tracePt t="33224" x="8147050" y="3517900"/>
          <p14:tracePt t="33230" x="8131175" y="3509963"/>
          <p14:tracePt t="33237" x="8113713" y="3509963"/>
          <p14:tracePt t="33245" x="8088313" y="3502025"/>
          <p14:tracePt t="33253" x="8054975" y="3492500"/>
          <p14:tracePt t="33260" x="8029575" y="3475038"/>
          <p14:tracePt t="33267" x="8004175" y="3459163"/>
          <p14:tracePt t="33275" x="7986713" y="3449638"/>
          <p14:tracePt t="33282" x="7951788" y="3433763"/>
          <p14:tracePt t="33290" x="7926388" y="3416300"/>
          <p14:tracePt t="33297" x="7910513" y="3416300"/>
          <p14:tracePt t="33305" x="7910513" y="3408363"/>
          <p14:tracePt t="33312" x="7893050" y="3408363"/>
          <p14:tracePt t="33328" x="7893050" y="3398838"/>
          <p14:tracePt t="33336" x="7875588" y="3398838"/>
          <p14:tracePt t="33378" x="7875588" y="3390900"/>
          <p14:tracePt t="33415" x="7859713" y="3373438"/>
          <p14:tracePt t="33425" x="7850188" y="3365500"/>
          <p14:tracePt t="33433" x="7842250" y="3365500"/>
          <p14:tracePt t="33440" x="7842250" y="3355975"/>
          <p14:tracePt t="33448" x="7824788" y="3355975"/>
          <p14:tracePt t="33455" x="7816850" y="3340100"/>
          <p14:tracePt t="33462" x="7807325" y="3340100"/>
          <p14:tracePt t="33470" x="7807325" y="3330575"/>
          <p14:tracePt t="33486" x="7791450" y="3330575"/>
          <p14:tracePt t="33492" x="7781925" y="3330575"/>
          <p14:tracePt t="33500" x="7781925" y="3322638"/>
          <p14:tracePt t="33507" x="7773988" y="3322638"/>
          <p14:tracePt t="33524" x="7766050" y="3322638"/>
          <p14:tracePt t="33539" x="7766050" y="3305175"/>
          <p14:tracePt t="33545" x="7756525" y="3305175"/>
          <p14:tracePt t="33552" x="7740650" y="3297238"/>
          <p14:tracePt t="33560" x="7731125" y="3289300"/>
          <p14:tracePt t="33567" x="7715250" y="3271838"/>
          <p14:tracePt t="33575" x="7715250" y="3254375"/>
          <p14:tracePt t="33583" x="7705725" y="3238500"/>
          <p14:tracePt t="33597" x="7697788" y="3211513"/>
          <p14:tracePt t="33605" x="7680325" y="3203575"/>
          <p14:tracePt t="33613" x="7680325" y="3195638"/>
          <p14:tracePt t="33621" x="7662863" y="3178175"/>
          <p14:tracePt t="33627" x="7662863" y="3160713"/>
          <p14:tracePt t="33635" x="7646988" y="3144838"/>
          <p14:tracePt t="33642" x="7646988" y="3119438"/>
          <p14:tracePt t="33650" x="7637463" y="3094038"/>
          <p14:tracePt t="33657" x="7621588" y="3059113"/>
          <p14:tracePt t="33665" x="7604125" y="3041650"/>
          <p14:tracePt t="33672" x="7604125" y="3033713"/>
          <p14:tracePt t="33680" x="7578725" y="3000375"/>
          <p14:tracePt t="33687" x="7578725" y="2982913"/>
          <p14:tracePt t="33703" x="7561263" y="2957513"/>
          <p14:tracePt t="33710" x="7553325" y="2922588"/>
          <p14:tracePt t="33718" x="7518400" y="2897188"/>
          <p14:tracePt t="33726" x="7510463" y="2846388"/>
          <p14:tracePt t="33733" x="7493000" y="2820988"/>
          <p14:tracePt t="33740" x="7485063" y="2778125"/>
          <p14:tracePt t="33748" x="7485063" y="2736850"/>
          <p14:tracePt t="33755" x="7467600" y="2693988"/>
          <p14:tracePt t="33763" x="7467600" y="2633663"/>
          <p14:tracePt t="33770" x="7467600" y="2557463"/>
          <p14:tracePt t="33777" x="7467600" y="2516188"/>
          <p14:tracePt t="33785" x="7485063" y="2463800"/>
          <p14:tracePt t="33793" x="7510463" y="2438400"/>
          <p14:tracePt t="33810" x="7527925" y="2422525"/>
          <p14:tracePt t="33816" x="7553325" y="2371725"/>
          <p14:tracePt t="33823" x="7596188" y="2344738"/>
          <p14:tracePt t="33840" x="7612063" y="2328863"/>
          <p14:tracePt t="33845" x="7646988" y="2286000"/>
          <p14:tracePt t="33852" x="7688263" y="2278063"/>
          <p14:tracePt t="33860" x="7766050" y="2227263"/>
          <p14:tracePt t="33868" x="7824788" y="2227263"/>
          <p14:tracePt t="33875" x="7910513" y="2200275"/>
          <p14:tracePt t="33883" x="8054975" y="2200275"/>
          <p14:tracePt t="33890" x="8164513" y="2200275"/>
          <p14:tracePt t="33898" x="8266113" y="2200275"/>
          <p14:tracePt t="33905" x="8420100" y="2200275"/>
          <p14:tracePt t="33913" x="8564563" y="2200275"/>
          <p14:tracePt t="33920" x="8777288" y="2200275"/>
          <p14:tracePt t="33928" x="9064625" y="2200275"/>
          <p14:tracePt t="33935" x="9150350" y="2200275"/>
          <p14:tracePt t="33942" x="9294813" y="2174875"/>
          <p14:tracePt t="33951" x="9421813" y="2174875"/>
          <p14:tracePt t="33958" x="9532938" y="2159000"/>
          <p14:tracePt t="33965" x="9642475" y="2159000"/>
          <p14:tracePt t="33973" x="9761538" y="2159000"/>
          <p14:tracePt t="33981" x="9821863" y="2141538"/>
          <p14:tracePt t="33989" x="9906000" y="2141538"/>
          <p14:tracePt t="33995" x="10017125" y="2141538"/>
          <p14:tracePt t="34003" x="10101263" y="2141538"/>
          <p14:tracePt t="34011" x="10186988" y="2141538"/>
          <p14:tracePt t="34027" x="10263188" y="2149475"/>
          <p14:tracePt t="34034" x="10323513" y="2166938"/>
          <p14:tracePt t="34040" x="10433050" y="2184400"/>
          <p14:tracePt t="34048" x="10483850" y="2209800"/>
          <p14:tracePt t="34055" x="10509250" y="2217738"/>
          <p14:tracePt t="34063" x="10526713" y="2227263"/>
          <p14:tracePt t="34071" x="10534650" y="2227263"/>
          <p14:tracePt t="34079" x="10544175" y="2243138"/>
          <p14:tracePt t="34086" x="10544175" y="2268538"/>
          <p14:tracePt t="34093" x="10560050" y="2278063"/>
          <p14:tracePt t="34101" x="10560050" y="2303463"/>
          <p14:tracePt t="34107" x="10577513" y="2344738"/>
          <p14:tracePt t="34115" x="10577513" y="2397125"/>
          <p14:tracePt t="34122" x="10585450" y="2413000"/>
          <p14:tracePt t="34138" x="10585450" y="2455863"/>
          <p14:tracePt t="34145" x="10602913" y="2524125"/>
          <p14:tracePt t="34153" x="10602913" y="2549525"/>
          <p14:tracePt t="34160" x="10612438" y="2608263"/>
          <p14:tracePt t="34168" x="10612438" y="2625725"/>
          <p14:tracePt t="34176" x="10637838" y="2676525"/>
          <p14:tracePt t="34183" x="10637838" y="2719388"/>
          <p14:tracePt t="34191" x="10645775" y="2736850"/>
          <p14:tracePt t="34198" x="10645775" y="2752725"/>
          <p14:tracePt t="34206" x="10645775" y="2778125"/>
          <p14:tracePt t="34213" x="10645775" y="2813050"/>
          <p14:tracePt t="34220" x="10645775" y="2830513"/>
          <p14:tracePt t="34227" x="10645775" y="2871788"/>
          <p14:tracePt t="34244" x="10645775" y="2897188"/>
          <p14:tracePt t="34250" x="10645775" y="2922588"/>
          <p14:tracePt t="34257" x="10645775" y="2965450"/>
          <p14:tracePt t="34265" x="10645775" y="2974975"/>
          <p14:tracePt t="34273" x="10645775" y="3000375"/>
          <p14:tracePt t="34280" x="10645775" y="3025775"/>
          <p14:tracePt t="34288" x="10653713" y="3051175"/>
          <p14:tracePt t="34295" x="10653713" y="3076575"/>
          <p14:tracePt t="34302" x="10671175" y="3101975"/>
          <p14:tracePt t="34310" x="10671175" y="3127375"/>
          <p14:tracePt t="34317" x="10671175" y="3135313"/>
          <p14:tracePt t="34325" x="10671175" y="3152775"/>
          <p14:tracePt t="34341" x="10671175" y="3186113"/>
          <p14:tracePt t="34355" x="10671175" y="3211513"/>
          <p14:tracePt t="34362" x="10688638" y="3221038"/>
          <p14:tracePt t="34370" x="10688638" y="3246438"/>
          <p14:tracePt t="34378" x="10688638" y="3254375"/>
          <p14:tracePt t="34385" x="10688638" y="3271838"/>
          <p14:tracePt t="34392" x="10688638" y="3289300"/>
          <p14:tracePt t="34400" x="10679113" y="3289300"/>
          <p14:tracePt t="34407" x="10663238" y="3305175"/>
          <p14:tracePt t="34415" x="10663238" y="3322638"/>
          <p14:tracePt t="34921" x="10645775" y="3322638"/>
          <p14:tracePt t="34957" x="10637838" y="3322638"/>
          <p14:tracePt t="35001" x="10628313" y="3322638"/>
          <p14:tracePt t="35470" x="10612438" y="3322638"/>
          <p14:tracePt t="35489" x="10612438" y="3340100"/>
          <p14:tracePt t="35536" x="10612438" y="3348038"/>
          <p14:tracePt t="35559" x="10594975" y="3348038"/>
          <p14:tracePt t="35580" x="10594975" y="3355975"/>
          <p14:tracePt t="35586" x="10577513" y="3355975"/>
          <p14:tracePt t="35593" x="10577513" y="3373438"/>
          <p14:tracePt t="35600" x="10577513" y="3382963"/>
          <p14:tracePt t="35608" x="10560050" y="3390900"/>
          <p14:tracePt t="35615" x="10544175" y="3408363"/>
          <p14:tracePt t="35623" x="10526713" y="3416300"/>
          <p14:tracePt t="35630" x="10509250" y="3433763"/>
          <p14:tracePt t="35637" x="10501313" y="3449638"/>
          <p14:tracePt t="35653" x="10483850" y="3475038"/>
          <p14:tracePt t="35660" x="10458450" y="3509963"/>
          <p14:tracePt t="35668" x="10433050" y="3535363"/>
          <p14:tracePt t="35675" x="10415588" y="3560763"/>
          <p14:tracePt t="35683" x="10390188" y="3586163"/>
          <p14:tracePt t="35690" x="10374313" y="3619500"/>
          <p14:tracePt t="35698" x="10348913" y="3646488"/>
          <p14:tracePt t="35705" x="10331450" y="3671888"/>
          <p14:tracePt t="35712" x="10331450" y="3705225"/>
          <p14:tracePt t="35721" x="10313988" y="3722688"/>
          <p14:tracePt t="35728" x="10280650" y="3781425"/>
          <p14:tracePt t="35735" x="10263188" y="3857625"/>
          <p14:tracePt t="35742" x="10229850" y="3943350"/>
          <p14:tracePt t="35750" x="10212388" y="3994150"/>
          <p14:tracePt t="35765" x="10186988" y="4019550"/>
          <p14:tracePt t="35773" x="10161588" y="4070350"/>
          <p14:tracePt t="35797" x="10161588" y="4079875"/>
          <p14:tracePt t="35812" x="10144125" y="4079875"/>
          <p14:tracePt t="35819" x="10144125" y="4087813"/>
          <p14:tracePt t="36090" x="10144125" y="4095750"/>
          <p14:tracePt t="36097" x="10144125" y="4156075"/>
          <p14:tracePt t="36103" x="10144125" y="4189413"/>
          <p14:tracePt t="36110" x="10144125" y="4232275"/>
          <p14:tracePt t="36119" x="10144125" y="4275138"/>
          <p14:tracePt t="36125" x="10144125" y="4359275"/>
          <p14:tracePt t="36132" x="10144125" y="4445000"/>
          <p14:tracePt t="36140" x="10118725" y="4554538"/>
          <p14:tracePt t="36148" x="10110788" y="4657725"/>
          <p14:tracePt t="36155" x="10110788" y="4733925"/>
          <p14:tracePt t="36162" x="10085388" y="4818063"/>
          <p14:tracePt t="36170" x="10085388" y="4860925"/>
          <p14:tracePt t="36177" x="10085388" y="4886325"/>
          <p14:tracePt t="36185" x="10085388" y="4911725"/>
          <p14:tracePt t="36202" x="10075863" y="4937125"/>
          <p14:tracePt t="36208" x="10075863" y="4954588"/>
          <p14:tracePt t="36215" x="10067925" y="4962525"/>
          <p14:tracePt t="36222" x="10067925" y="4972050"/>
          <p14:tracePt t="36230" x="10050463" y="4979988"/>
          <p14:tracePt t="36237" x="10042525" y="4979988"/>
          <p14:tracePt t="36245" x="10042525" y="4987925"/>
          <p14:tracePt t="36254" x="10034588" y="4987925"/>
          <p14:tracePt t="36277" x="10017125" y="4987925"/>
          <p14:tracePt t="36367" x="10009188" y="5005388"/>
          <p14:tracePt t="36374" x="9999663" y="5013325"/>
          <p14:tracePt t="36380" x="9983788" y="5030788"/>
          <p14:tracePt t="36387" x="9974263" y="5056188"/>
          <p14:tracePt t="36395" x="9948863" y="5073650"/>
          <p14:tracePt t="36402" x="9915525" y="5116513"/>
          <p14:tracePt t="36419" x="9890125" y="5141913"/>
          <p14:tracePt t="36425" x="9839325" y="5192713"/>
          <p14:tracePt t="36432" x="9812338" y="5208588"/>
          <p14:tracePt t="36440" x="9796463" y="5218113"/>
          <p14:tracePt t="36448" x="9786938" y="5226050"/>
          <p14:tracePt t="36455" x="9771063" y="5235575"/>
          <p14:tracePt t="36462" x="9771063" y="5251450"/>
          <p14:tracePt t="36470" x="9761538" y="5251450"/>
          <p14:tracePt t="36477" x="9761538" y="5260975"/>
          <p14:tracePt t="36485" x="9761538" y="5268913"/>
          <p14:tracePt t="36492" x="9753600" y="5286375"/>
          <p14:tracePt t="36500" x="9736138" y="5311775"/>
          <p14:tracePt t="36507" x="9720263" y="5319713"/>
          <p14:tracePt t="36524" x="9710738" y="5345113"/>
          <p14:tracePt t="36530" x="9702800" y="5362575"/>
          <p14:tracePt t="36538" x="9702800" y="5370513"/>
          <p14:tracePt t="36545" x="9677400" y="5395913"/>
          <p14:tracePt t="36552" x="9677400" y="5405438"/>
          <p14:tracePt t="36561" x="9652000" y="5430838"/>
          <p14:tracePt t="36567" x="9617075" y="5464175"/>
          <p14:tracePt t="36575" x="9609138" y="5464175"/>
          <p14:tracePt t="36583" x="9583738" y="5497513"/>
          <p14:tracePt t="36590" x="9575800" y="5507038"/>
          <p14:tracePt t="36598" x="9558338" y="5507038"/>
          <p14:tracePt t="36605" x="9558338" y="5524500"/>
          <p14:tracePt t="36613" x="9540875" y="5532438"/>
          <p14:tracePt t="36621" x="9523413" y="5540375"/>
          <p14:tracePt t="36637" x="9515475" y="5557838"/>
          <p14:tracePt t="36642" x="9498013" y="5575300"/>
          <p14:tracePt t="36650" x="9490075" y="5575300"/>
          <p14:tracePt t="36657" x="9482138" y="5575300"/>
          <p14:tracePt t="36665" x="9472613" y="5575300"/>
          <p14:tracePt t="36673" x="9472613" y="5591175"/>
          <p14:tracePt t="36680" x="9456738" y="5591175"/>
          <p14:tracePt t="36687" x="9447213" y="5591175"/>
          <p14:tracePt t="36703" x="9439275" y="5600700"/>
          <p14:tracePt t="36783" x="9431338" y="5600700"/>
          <p14:tracePt t="36786" x="9431338" y="5608638"/>
          <p14:tracePt t="36793" x="9431338" y="5626100"/>
          <p14:tracePt t="36802" x="9431338" y="5634038"/>
          <p14:tracePt t="36807" x="9413875" y="5641975"/>
          <p14:tracePt t="36815" x="9413875" y="5668963"/>
          <p14:tracePt t="36823" x="9405938" y="5684838"/>
          <p14:tracePt t="36837" x="9405938" y="5702300"/>
          <p14:tracePt t="36853" x="9405938" y="5710238"/>
          <p14:tracePt t="36860" x="9405938" y="5719763"/>
          <p14:tracePt t="36867" x="9405938" y="5735638"/>
          <p14:tracePt t="36883" x="9396413" y="5745163"/>
          <p14:tracePt t="36890" x="9396413" y="5753100"/>
          <p14:tracePt t="36905" x="9396413" y="5770563"/>
          <p14:tracePt t="36929" x="9396413" y="5778500"/>
          <p14:tracePt t="36935" x="9380538" y="5778500"/>
          <p14:tracePt t="37014" x="9353550" y="5778500"/>
          <p14:tracePt t="37019" x="9337675" y="5753100"/>
          <p14:tracePt t="37026" x="9320213" y="5727700"/>
          <p14:tracePt t="37032" x="9302750" y="5702300"/>
          <p14:tracePt t="37040" x="9277350" y="5668963"/>
          <p14:tracePt t="37047" x="9251950" y="5641975"/>
          <p14:tracePt t="37055" x="9236075" y="5641975"/>
          <p14:tracePt t="37070" x="9226550" y="5641975"/>
          <p14:tracePt t="37078" x="9218613" y="5651500"/>
          <p14:tracePt t="37087" x="9193213" y="5676900"/>
          <p14:tracePt t="37094" x="9142413" y="5710238"/>
          <p14:tracePt t="37101" x="9064625" y="5761038"/>
          <p14:tracePt t="37108" x="9013825" y="5803900"/>
          <p14:tracePt t="37115" x="8921750" y="5846763"/>
          <p14:tracePt t="37122" x="8836025" y="5897563"/>
          <p14:tracePt t="37130" x="8691563" y="5905500"/>
          <p14:tracePt t="37137" x="8589963" y="5905500"/>
          <p14:tracePt t="37145" x="8504238" y="5905500"/>
          <p14:tracePt t="37152" x="8359775" y="5854700"/>
          <p14:tracePt t="37160" x="8224838" y="5821363"/>
          <p14:tracePt t="37176" x="7986713" y="5803900"/>
          <p14:tracePt t="37184" x="7646988" y="5735638"/>
          <p14:tracePt t="37191" x="7535863" y="5735638"/>
          <p14:tracePt t="37198" x="7281863" y="5719763"/>
          <p14:tracePt t="37205" x="6983413" y="5719763"/>
          <p14:tracePt t="37213" x="6831013" y="5719763"/>
          <p14:tracePt t="37221" x="6704013" y="5719763"/>
          <p14:tracePt t="37228" x="6592888" y="5719763"/>
          <p14:tracePt t="37235" x="6524625" y="5719763"/>
          <p14:tracePt t="37242" x="6405563" y="5694363"/>
          <p14:tracePt t="37250" x="6321425" y="5694363"/>
          <p14:tracePt t="37258" x="6235700" y="5676900"/>
          <p14:tracePt t="37265" x="6151563" y="5659438"/>
          <p14:tracePt t="37282" x="6075363" y="5641975"/>
          <p14:tracePt t="37288" x="6015038" y="5616575"/>
          <p14:tracePt t="37295" x="5964238" y="5616575"/>
          <p14:tracePt t="37302" x="5946775" y="5616575"/>
          <p14:tracePt t="37318" x="5905500" y="5616575"/>
          <p14:tracePt t="37326" x="5862638" y="5616575"/>
          <p14:tracePt t="37333" x="5776913" y="5616575"/>
          <p14:tracePt t="37340" x="5726113" y="5616575"/>
          <p14:tracePt t="37348" x="5683250" y="5616575"/>
          <p14:tracePt t="37355" x="5616575" y="5616575"/>
          <p14:tracePt t="37362" x="5591175" y="5616575"/>
          <p14:tracePt t="37370" x="5538788" y="5616575"/>
          <p14:tracePt t="37377" x="5421313" y="5659438"/>
          <p14:tracePt t="37385" x="5343525" y="5694363"/>
          <p14:tracePt t="37392" x="5259388" y="5727700"/>
          <p14:tracePt t="37400" x="5165725" y="5770563"/>
          <p14:tracePt t="37407" x="5089525" y="5803900"/>
          <p14:tracePt t="37414" x="5029200" y="5813425"/>
          <p14:tracePt t="37422" x="4945063" y="5838825"/>
          <p14:tracePt t="37430" x="4868863" y="5854700"/>
          <p14:tracePt t="37437" x="4826000" y="5864225"/>
          <p14:tracePt t="37445" x="4757738" y="5889625"/>
          <p14:tracePt t="37452" x="4724400" y="5905500"/>
          <p14:tracePt t="37460" x="4689475" y="5905500"/>
          <p14:tracePt t="37468" x="4681538" y="5905500"/>
          <p14:tracePt t="37475" x="4664075" y="5905500"/>
          <p14:tracePt t="37593" x="4673600" y="5905500"/>
          <p14:tracePt t="37596" x="4689475" y="5905500"/>
          <p14:tracePt t="37602" x="4714875" y="5905500"/>
          <p14:tracePt t="37610" x="4749800" y="5905500"/>
          <p14:tracePt t="37618" x="4791075" y="5905500"/>
          <p14:tracePt t="37625" x="4843463" y="5889625"/>
          <p14:tracePt t="37632" x="4876800" y="5889625"/>
          <p14:tracePt t="37640" x="4919663" y="5889625"/>
          <p14:tracePt t="37647" x="4962525" y="5889625"/>
          <p14:tracePt t="37655" x="4978400" y="5872163"/>
          <p14:tracePt t="37662" x="5021263" y="5872163"/>
          <p14:tracePt t="37671" x="5072063" y="5872163"/>
          <p14:tracePt t="37678" x="5114925" y="5864225"/>
          <p14:tracePt t="37684" x="5165725" y="5846763"/>
          <p14:tracePt t="37692" x="5183188" y="5846763"/>
          <p14:tracePt t="37700" x="5233988" y="5829300"/>
          <p14:tracePt t="37716" x="5276850" y="5829300"/>
          <p14:tracePt t="37723" x="5318125" y="5821363"/>
          <p14:tracePt t="37730" x="5394325" y="5795963"/>
          <p14:tracePt t="37738" x="5421313" y="5795963"/>
          <p14:tracePt t="37746" x="5437188" y="5795963"/>
          <p14:tracePt t="37753" x="5462588" y="5788025"/>
          <p14:tracePt t="37760" x="5497513" y="5788025"/>
          <p14:tracePt t="37768" x="5505450" y="5788025"/>
          <p14:tracePt t="37775" x="5513388" y="5788025"/>
          <p14:tracePt t="37783" x="5530850" y="5788025"/>
          <p14:tracePt t="37790" x="5530850" y="5778500"/>
          <p14:tracePt t="37806" x="5548313" y="5778500"/>
          <p14:tracePt t="37813" x="5548313" y="5761038"/>
          <p14:tracePt t="37829" x="5556250" y="5761038"/>
          <p14:tracePt t="37846" x="5565775" y="5761038"/>
          <p14:tracePt t="37850" x="5581650" y="5753100"/>
          <p14:tracePt t="37865" x="5591175" y="5745163"/>
          <p14:tracePt t="37873" x="5599113" y="5745163"/>
          <p14:tracePt t="37880" x="5624513" y="5745163"/>
          <p14:tracePt t="37887" x="5641975" y="5727700"/>
          <p14:tracePt t="37895" x="5657850" y="5727700"/>
          <p14:tracePt t="37902" x="5683250" y="5727700"/>
          <p14:tracePt t="37910" x="5726113" y="5719763"/>
          <p14:tracePt t="37917" x="5768975" y="5719763"/>
          <p14:tracePt t="37935" x="5811838" y="5719763"/>
          <p14:tracePt t="37943" x="5862638" y="5719763"/>
          <p14:tracePt t="37948" x="5972175" y="5694363"/>
          <p14:tracePt t="37955" x="6015038" y="5694363"/>
          <p14:tracePt t="37963" x="6083300" y="5676900"/>
          <p14:tracePt t="37971" x="6194425" y="5659438"/>
          <p14:tracePt t="37978" x="6278563" y="5634038"/>
          <p14:tracePt t="37985" x="6397625" y="5583238"/>
          <p14:tracePt t="37993" x="6491288" y="5524500"/>
          <p14:tracePt t="38001" x="6567488" y="5514975"/>
          <p14:tracePt t="38008" x="6653213" y="5456238"/>
          <p14:tracePt t="38015" x="6770688" y="5395913"/>
          <p14:tracePt t="38023" x="6881813" y="5345113"/>
          <p14:tracePt t="38032" x="6983413" y="5286375"/>
          <p14:tracePt t="38045" x="7077075" y="5226050"/>
          <p14:tracePt t="38053" x="7188200" y="5167313"/>
          <p14:tracePt t="38061" x="7281863" y="5106988"/>
          <p14:tracePt t="38068" x="7373938" y="5064125"/>
          <p14:tracePt t="38075" x="7434263" y="5013325"/>
          <p14:tracePt t="38098" x="7485063" y="4972050"/>
          <p14:tracePt t="38105" x="7535863" y="4937125"/>
          <p14:tracePt t="38113" x="7561263" y="4911725"/>
          <p14:tracePt t="38121" x="7578725" y="4894263"/>
          <p14:tracePt t="38129" x="7604125" y="4860925"/>
          <p14:tracePt t="38135" x="7621588" y="4852988"/>
          <p14:tracePt t="38151" x="7646988" y="4818063"/>
          <p14:tracePt t="38158" x="7662863" y="4792663"/>
          <p14:tracePt t="38165" x="7680325" y="4767263"/>
          <p14:tracePt t="38173" x="7705725" y="4741863"/>
          <p14:tracePt t="38181" x="7715250" y="4708525"/>
          <p14:tracePt t="38188" x="7748588" y="4673600"/>
          <p14:tracePt t="38195" x="7756525" y="4622800"/>
          <p14:tracePt t="38203" x="7799388" y="4589463"/>
          <p14:tracePt t="38210" x="7824788" y="4521200"/>
          <p14:tracePt t="38219" x="7875588" y="4470400"/>
          <p14:tracePt t="38225" x="7935913" y="4394200"/>
          <p14:tracePt t="38233" x="7961313" y="4368800"/>
          <p14:tracePt t="38241" x="7986713" y="4316413"/>
          <p14:tracePt t="38248" x="8004175" y="4300538"/>
          <p14:tracePt t="38263" x="8012113" y="4283075"/>
          <p14:tracePt t="38270" x="8029575" y="4275138"/>
          <p14:tracePt t="38278" x="8029575" y="4257675"/>
          <p14:tracePt t="38293" x="8045450" y="4249738"/>
          <p14:tracePt t="38309" x="8045450" y="4240213"/>
          <p14:tracePt t="38323" x="8045450" y="4224338"/>
          <p14:tracePt t="38346" x="8045450" y="4206875"/>
          <p14:tracePt t="38352" x="8062913" y="4189413"/>
          <p14:tracePt t="38369" x="8062913" y="4171950"/>
          <p14:tracePt t="38376" x="8062913" y="4156075"/>
          <p14:tracePt t="38382" x="8080375" y="4146550"/>
          <p14:tracePt t="38390" x="8080375" y="4121150"/>
          <p14:tracePt t="38398" x="8080375" y="4113213"/>
          <p14:tracePt t="38405" x="8088313" y="4087813"/>
          <p14:tracePt t="38413" x="8105775" y="4052888"/>
          <p14:tracePt t="38428" x="8113713" y="4019550"/>
          <p14:tracePt t="38435" x="8113713" y="4002088"/>
          <p14:tracePt t="38442" x="8121650" y="3976688"/>
          <p14:tracePt t="38450" x="8121650" y="3960813"/>
          <p14:tracePt t="38457" x="8139113" y="3935413"/>
          <p14:tracePt t="38465" x="8139113" y="3917950"/>
          <p14:tracePt t="38481" x="8139113" y="3875088"/>
          <p14:tracePt t="38488" x="8147050" y="3824288"/>
          <p14:tracePt t="38496" x="8147050" y="3781425"/>
          <p14:tracePt t="38502" x="8174038" y="3705225"/>
          <p14:tracePt t="38511" x="8174038" y="3679825"/>
          <p14:tracePt t="38518" x="8174038" y="3636963"/>
          <p14:tracePt t="38525" x="8174038" y="3560763"/>
          <p14:tracePt t="38532" x="8174038" y="3449638"/>
          <p14:tracePt t="38548" x="8174038" y="3365500"/>
          <p14:tracePt t="38555" x="8174038" y="3211513"/>
          <p14:tracePt t="38563" x="8189913" y="3094038"/>
          <p14:tracePt t="38570" x="8189913" y="3000375"/>
          <p14:tracePt t="38577" x="8189913" y="2881313"/>
          <p14:tracePt t="38585" x="8189913" y="2795588"/>
          <p14:tracePt t="38593" x="8189913" y="2686050"/>
          <p14:tracePt t="38600" x="8189913" y="2617788"/>
          <p14:tracePt t="38607" x="8181975" y="2566988"/>
          <p14:tracePt t="38614" x="8164513" y="2506663"/>
          <p14:tracePt t="38622" x="8156575" y="2455863"/>
          <p14:tracePt t="38629" x="8156575" y="2438400"/>
          <p14:tracePt t="38637" x="8139113" y="2405063"/>
          <p14:tracePt t="38645" x="8131175" y="2379663"/>
          <p14:tracePt t="38652" x="8131175" y="2362200"/>
          <p14:tracePt t="38668" x="8113713" y="2344738"/>
          <p14:tracePt t="38675" x="8113713" y="2336800"/>
          <p14:tracePt t="38691" x="8105775" y="2328863"/>
          <p14:tracePt t="38698" x="8105775" y="2311400"/>
          <p14:tracePt t="38704" x="8105775" y="2303463"/>
          <p14:tracePt t="38712" x="8105775" y="2293938"/>
          <p14:tracePt t="38719" x="8096250" y="2268538"/>
          <p14:tracePt t="38727" x="8096250" y="2243138"/>
          <p14:tracePt t="38735" x="8096250" y="2200275"/>
          <p14:tracePt t="38742" x="8096250" y="2159000"/>
          <p14:tracePt t="38749" x="8096250" y="2116138"/>
          <p14:tracePt t="38757" x="8096250" y="2073275"/>
          <p14:tracePt t="38765" x="8096250" y="2047875"/>
          <p14:tracePt t="38772" x="8096250" y="2005013"/>
          <p14:tracePt t="38780" x="8096250" y="1938338"/>
          <p14:tracePt t="38788" x="8096250" y="1895475"/>
          <p14:tracePt t="38803" x="8096250" y="1852613"/>
          <p14:tracePt t="38810" x="8096250" y="1766888"/>
          <p14:tracePt t="38817" x="8096250" y="1716088"/>
          <p14:tracePt t="38825" x="8096250" y="1674813"/>
          <p14:tracePt t="38841" x="8080375" y="1597025"/>
          <p14:tracePt t="38848" x="8080375" y="1555750"/>
          <p14:tracePt t="38855" x="8054975" y="1512888"/>
          <p14:tracePt t="38863" x="8054975" y="1487488"/>
          <p14:tracePt t="38871" x="8054975" y="1452563"/>
          <p14:tracePt t="38877" x="8054975" y="1436688"/>
          <p14:tracePt t="38885" x="8054975" y="1411288"/>
          <p14:tracePt t="38893" x="8054975" y="1393825"/>
          <p14:tracePt t="39066" x="8054975" y="1401763"/>
          <p14:tracePt t="39075" x="8054975" y="1411288"/>
          <p14:tracePt t="39080" x="8037513" y="1411288"/>
          <p14:tracePt t="39087" x="8037513" y="1419225"/>
          <p14:tracePt t="39095" x="8020050" y="1436688"/>
          <p14:tracePt t="39110" x="8020050" y="1444625"/>
          <p14:tracePt t="39126" x="8004175" y="1452563"/>
          <p14:tracePt t="39133" x="7994650" y="1470025"/>
          <p14:tracePt t="39140" x="7986713" y="1477963"/>
          <p14:tracePt t="39157" x="7961313" y="1495425"/>
          <p14:tracePt t="39163" x="7943850" y="1495425"/>
          <p14:tracePt t="39171" x="7918450" y="1495425"/>
          <p14:tracePt t="39178" x="7910513" y="1495425"/>
          <p14:tracePt t="39185" x="7885113" y="1487488"/>
          <p14:tracePt t="39193" x="7859713" y="1477963"/>
          <p14:tracePt t="39200" x="7850188" y="1462088"/>
          <p14:tracePt t="39207" x="7824788" y="1444625"/>
          <p14:tracePt t="39215" x="7773988" y="1419225"/>
          <p14:tracePt t="39222" x="7766050" y="1393825"/>
          <p14:tracePt t="39239" x="7740650" y="1376363"/>
          <p14:tracePt t="39245" x="7723188" y="1368425"/>
          <p14:tracePt t="39253" x="7697788" y="1360488"/>
          <p14:tracePt t="39260" x="7680325" y="1343025"/>
          <p14:tracePt t="39268" x="7680325" y="1333500"/>
          <p14:tracePt t="39284" x="7680325" y="1325563"/>
          <p14:tracePt t="39291" x="7662863" y="1325563"/>
          <p14:tracePt t="39298" x="7662863" y="1308100"/>
          <p14:tracePt t="39305" x="7662863" y="1300163"/>
          <p14:tracePt t="39313" x="7662863" y="1292225"/>
          <p14:tracePt t="39320" x="7646988" y="1274763"/>
          <p14:tracePt t="39327" x="7646988" y="1266825"/>
          <p14:tracePt t="39345" x="7646988" y="1249363"/>
          <p14:tracePt t="39350" x="7646988" y="1216025"/>
          <p14:tracePt t="39366" x="7646988" y="1173163"/>
          <p14:tracePt t="39373" x="7646988" y="1138238"/>
          <p14:tracePt t="39380" x="7646988" y="1096963"/>
          <p14:tracePt t="39387" x="7646988" y="1054100"/>
          <p14:tracePt t="39395" x="7646988" y="1011238"/>
          <p14:tracePt t="39403" x="7646988" y="968375"/>
          <p14:tracePt t="39410" x="7646988" y="925513"/>
          <p14:tracePt t="39418" x="7646988" y="874713"/>
          <p14:tracePt t="39425" x="7662863" y="833438"/>
          <p14:tracePt t="39433" x="7680325" y="781050"/>
          <p14:tracePt t="39440" x="7688263" y="755650"/>
          <p14:tracePt t="39448" x="7705725" y="739775"/>
          <p14:tracePt t="39454" x="7723188" y="722313"/>
          <p14:tracePt t="39462" x="7731125" y="696913"/>
          <p14:tracePt t="39470" x="7740650" y="679450"/>
          <p14:tracePt t="39477" x="7740650" y="671513"/>
          <p14:tracePt t="39485" x="7756525" y="663575"/>
          <p14:tracePt t="39500" x="7766050" y="646113"/>
          <p14:tracePt t="39508" x="7781925" y="636588"/>
          <p14:tracePt t="39515" x="7781925" y="628650"/>
          <p14:tracePt t="39522" x="7799388" y="603250"/>
          <p14:tracePt t="39530" x="7824788" y="585788"/>
          <p14:tracePt t="39538" x="7842250" y="577850"/>
          <p14:tracePt t="39545" x="7867650" y="544513"/>
          <p14:tracePt t="39560" x="7900988" y="534988"/>
          <p14:tracePt t="39567" x="7926388" y="519113"/>
          <p14:tracePt t="39575" x="7969250" y="501650"/>
          <p14:tracePt t="39583" x="8012113" y="501650"/>
          <p14:tracePt t="39590" x="8045450" y="501650"/>
          <p14:tracePt t="39597" x="8105775" y="501650"/>
          <p14:tracePt t="39605" x="8181975" y="501650"/>
          <p14:tracePt t="39612" x="8240713" y="501650"/>
          <p14:tracePt t="39620" x="8326438" y="501650"/>
          <p14:tracePt t="39627" x="8435975" y="501650"/>
          <p14:tracePt t="39635" x="8547100" y="501650"/>
          <p14:tracePt t="39642" x="8658225" y="501650"/>
          <p14:tracePt t="39649" x="8742363" y="501650"/>
          <p14:tracePt t="39657" x="8869363" y="501650"/>
          <p14:tracePt t="39673" x="8988425" y="501650"/>
          <p14:tracePt t="39680" x="9099550" y="501650"/>
          <p14:tracePt t="39687" x="9209088" y="501650"/>
          <p14:tracePt t="39695" x="9294813" y="501650"/>
          <p14:tracePt t="39702" x="9447213" y="501650"/>
          <p14:tracePt t="39710" x="9566275" y="501650"/>
          <p14:tracePt t="39717" x="9652000" y="501650"/>
          <p14:tracePt t="39725" x="9736138" y="501650"/>
          <p14:tracePt t="39733" x="9821863" y="501650"/>
          <p14:tracePt t="39740" x="9898063" y="519113"/>
          <p14:tracePt t="39747" x="9948863" y="519113"/>
          <p14:tracePt t="39755" x="10025063" y="534988"/>
          <p14:tracePt t="39763" x="10067925" y="534988"/>
          <p14:tracePt t="39781" x="10110788" y="534988"/>
          <p14:tracePt t="39785" x="10144125" y="544513"/>
          <p14:tracePt t="39793" x="10194925" y="560388"/>
          <p14:tracePt t="39801" x="10245725" y="585788"/>
          <p14:tracePt t="39808" x="10263188" y="585788"/>
          <p14:tracePt t="39815" x="10313988" y="611188"/>
          <p14:tracePt t="39824" x="10348913" y="636588"/>
          <p14:tracePt t="39831" x="10374313" y="654050"/>
          <p14:tracePt t="39837" x="10415588" y="663575"/>
          <p14:tracePt t="39845" x="10442575" y="696913"/>
          <p14:tracePt t="39853" x="10458450" y="704850"/>
          <p14:tracePt t="39860" x="10483850" y="739775"/>
          <p14:tracePt t="39868" x="10509250" y="765175"/>
          <p14:tracePt t="39875" x="10526713" y="790575"/>
          <p14:tracePt t="39893" x="10534650" y="808038"/>
          <p14:tracePt t="39898" x="10569575" y="823913"/>
          <p14:tracePt t="39906" x="10577513" y="849313"/>
          <p14:tracePt t="39913" x="10577513" y="866775"/>
          <p14:tracePt t="39920" x="10585450" y="884238"/>
          <p14:tracePt t="39928" x="10585450" y="900113"/>
          <p14:tracePt t="39935" x="10602913" y="909638"/>
          <p14:tracePt t="39942" x="10612438" y="925513"/>
          <p14:tracePt t="39966" x="10628313" y="942975"/>
          <p14:tracePt t="39988" x="10637838" y="942975"/>
          <p14:tracePt t="40004" x="10637838" y="960438"/>
          <p14:tracePt t="40018" x="10645775" y="960438"/>
          <p14:tracePt t="40025" x="10645775" y="968375"/>
          <p14:tracePt t="40032" x="10653713" y="968375"/>
          <p14:tracePt t="40040" x="10663238" y="977900"/>
          <p14:tracePt t="40047" x="10679113" y="977900"/>
          <p14:tracePt t="40054" x="10688638" y="993775"/>
          <p14:tracePt t="40062" x="10714038" y="1003300"/>
          <p14:tracePt t="40070" x="10729913" y="1019175"/>
          <p14:tracePt t="40077" x="10739438" y="1028700"/>
          <p14:tracePt t="40085" x="10772775" y="1036638"/>
          <p14:tracePt t="40092" x="10782300" y="1069975"/>
          <p14:tracePt t="40108" x="10798175" y="1079500"/>
          <p14:tracePt t="40115" x="10815638" y="1096963"/>
          <p14:tracePt t="40122" x="10841038" y="1122363"/>
          <p14:tracePt t="40130" x="10883900" y="1173163"/>
          <p14:tracePt t="40138" x="10909300" y="1223963"/>
          <p14:tracePt t="40145" x="10917238" y="1266825"/>
          <p14:tracePt t="40152" x="10942638" y="1325563"/>
          <p14:tracePt t="40160" x="10960100" y="1376363"/>
          <p14:tracePt t="40167" x="10968038" y="1419225"/>
          <p14:tracePt t="40175" x="10968038" y="1462088"/>
          <p14:tracePt t="40183" x="10968038" y="1538288"/>
          <p14:tracePt t="40190" x="10968038" y="1581150"/>
          <p14:tracePt t="40198" x="10993438" y="1639888"/>
          <p14:tracePt t="40213" x="10993438" y="1682750"/>
          <p14:tracePt t="40220" x="10993438" y="1809750"/>
          <p14:tracePt t="40227" x="10993438" y="1885950"/>
          <p14:tracePt t="40235" x="10993438" y="1971675"/>
          <p14:tracePt t="40243" x="10993438" y="2055813"/>
          <p14:tracePt t="40250" x="10993438" y="2141538"/>
          <p14:tracePt t="40257" x="10993438" y="2252663"/>
          <p14:tracePt t="40265" x="10993438" y="2336800"/>
          <p14:tracePt t="40273" x="11010900" y="2438400"/>
          <p14:tracePt t="40281" x="11010900" y="2541588"/>
          <p14:tracePt t="40288" x="11028363" y="2625725"/>
          <p14:tracePt t="40295" x="11028363" y="2727325"/>
          <p14:tracePt t="40303" x="11028363" y="2770188"/>
          <p14:tracePt t="40319" x="11044238" y="2855913"/>
          <p14:tracePt t="40327" x="11044238" y="2982913"/>
          <p14:tracePt t="40333" x="11044238" y="3119438"/>
          <p14:tracePt t="40343" x="11044238" y="3211513"/>
          <p14:tracePt t="40350" x="11044238" y="3322638"/>
          <p14:tracePt t="40358" x="11044238" y="3475038"/>
          <p14:tracePt t="40366" x="11018838" y="3603625"/>
          <p14:tracePt t="40376" x="10993438" y="3697288"/>
          <p14:tracePt t="40381" x="10960100" y="3781425"/>
          <p14:tracePt t="40387" x="10917238" y="3883025"/>
          <p14:tracePt t="40393" x="10883900" y="4052888"/>
          <p14:tracePt t="40402" x="10823575" y="4181475"/>
          <p14:tracePt t="40409" x="10782300" y="4300538"/>
          <p14:tracePt t="40416" x="10714038" y="4572000"/>
          <p14:tracePt t="40432" x="10637838" y="4749800"/>
          <p14:tracePt t="40438" x="10577513" y="4868863"/>
          <p14:tracePt t="40446" x="10509250" y="5099050"/>
          <p14:tracePt t="40453" x="10458450" y="5218113"/>
          <p14:tracePt t="40463" x="10442575" y="5276850"/>
          <p14:tracePt t="40468" x="10407650" y="5370513"/>
          <p14:tracePt t="40476" x="10348913" y="5472113"/>
          <p14:tracePt t="40485" x="10331450" y="5524500"/>
          <p14:tracePt t="40492" x="10280650" y="5557838"/>
          <p14:tracePt t="40499" x="10245725" y="5608638"/>
          <p14:tracePt t="40505" x="10204450" y="5634038"/>
          <p14:tracePt t="40516" x="10153650" y="5659438"/>
          <p14:tracePt t="40520" x="10093325" y="5659438"/>
          <p14:tracePt t="40536" x="10025063" y="5659438"/>
          <p14:tracePt t="40542" x="9983788" y="5659438"/>
          <p14:tracePt t="40550" x="9915525" y="5676900"/>
          <p14:tracePt t="40558" x="9847263" y="5676900"/>
          <p14:tracePt t="40565" x="9761538" y="5676900"/>
          <p14:tracePt t="40574" x="9652000" y="5676900"/>
          <p14:tracePt t="40581" x="9566275" y="5676900"/>
          <p14:tracePt t="40595" x="9439275" y="5676900"/>
          <p14:tracePt t="40603" x="9320213" y="5676900"/>
          <p14:tracePt t="40610" x="9209088" y="5676900"/>
          <p14:tracePt t="40618" x="9099550" y="5676900"/>
          <p14:tracePt t="40626" x="8894763" y="5659438"/>
          <p14:tracePt t="40635" x="8724900" y="5626100"/>
          <p14:tracePt t="40641" x="8555038" y="5583238"/>
          <p14:tracePt t="40650" x="8470900" y="5524500"/>
          <p14:tracePt t="40656" x="8164513" y="5395913"/>
          <p14:tracePt t="40665" x="7629525" y="5073650"/>
          <p14:tracePt t="40670" x="7289800" y="4886325"/>
          <p14:tracePt t="40678" x="7085013" y="4767263"/>
          <p14:tracePt t="40685" x="6797675" y="4564063"/>
          <p14:tracePt t="40693" x="6534150" y="4351338"/>
          <p14:tracePt t="40700" x="6253163" y="4070350"/>
          <p14:tracePt t="40707" x="6202363" y="4019550"/>
          <p14:tracePt t="40715" x="5997575" y="3773488"/>
          <p14:tracePt t="40722" x="5930900" y="3654425"/>
          <p14:tracePt t="40730" x="5811838" y="3449638"/>
          <p14:tracePt t="40738" x="5768975" y="3340100"/>
          <p14:tracePt t="40753" x="5768975" y="3221038"/>
          <p14:tracePt t="40760" x="5768975" y="3109913"/>
          <p14:tracePt t="40767" x="5768975" y="3000375"/>
          <p14:tracePt t="40775" x="5776913" y="2932113"/>
          <p14:tracePt t="40783" x="5811838" y="2820988"/>
          <p14:tracePt t="40790" x="5862638" y="2686050"/>
          <p14:tracePt t="40798" x="5938838" y="2532063"/>
          <p14:tracePt t="40805" x="6032500" y="2387600"/>
          <p14:tracePt t="40812" x="6116638" y="2200275"/>
          <p14:tracePt t="40820" x="6219825" y="2005013"/>
          <p14:tracePt t="40827" x="6303963" y="1819275"/>
          <p14:tracePt t="40835" x="6415088" y="1622425"/>
          <p14:tracePt t="40843" x="6491288" y="1462088"/>
          <p14:tracePt t="40851" x="6635750" y="1257300"/>
          <p14:tracePt t="40866" x="6770688" y="1003300"/>
          <p14:tracePt t="40872" x="6838950" y="900113"/>
          <p14:tracePt t="40880" x="6932613" y="781050"/>
          <p14:tracePt t="40887" x="6975475" y="730250"/>
          <p14:tracePt t="40895" x="7043738" y="646113"/>
          <p14:tracePt t="40902" x="7127875" y="577850"/>
          <p14:tracePt t="40910" x="7196138" y="484188"/>
          <p14:tracePt t="40917" x="7221538" y="450850"/>
          <p14:tracePt t="40925" x="7272338" y="425450"/>
          <p14:tracePt t="40933" x="7340600" y="407988"/>
          <p14:tracePt t="40940" x="7434263" y="365125"/>
          <p14:tracePt t="40948" x="7510463" y="357188"/>
          <p14:tracePt t="40955" x="7596188" y="357188"/>
          <p14:tracePt t="40971" x="7646988" y="357188"/>
          <p14:tracePt t="40977" x="7731125" y="357188"/>
          <p14:tracePt t="40985" x="7781925" y="357188"/>
          <p14:tracePt t="40993" x="7850188" y="357188"/>
          <p14:tracePt t="41000" x="7935913" y="357188"/>
          <p14:tracePt t="41008" x="7977188" y="357188"/>
          <p14:tracePt t="41015" x="8029575" y="339725"/>
          <p14:tracePt t="41023" x="8080375" y="314325"/>
          <p14:tracePt t="41030" x="8096250" y="314325"/>
          <p14:tracePt t="41039" x="8113713" y="306388"/>
          <p14:tracePt t="41045" x="8139113" y="306388"/>
          <p14:tracePt t="41052" x="8147050" y="296863"/>
          <p14:tracePt t="41060" x="8156575" y="296863"/>
          <p14:tracePt t="41068" x="8156575" y="280988"/>
          <p14:tracePt t="41083" x="8174038" y="271463"/>
          <p14:tracePt t="41286" x="8189913" y="271463"/>
          <p14:tracePt t="41293" x="8215313" y="288925"/>
          <p14:tracePt t="41301" x="8326438" y="347663"/>
          <p14:tracePt t="41309" x="8410575" y="382588"/>
          <p14:tracePt t="41315" x="8504238" y="425450"/>
          <p14:tracePt t="41323" x="8615363" y="476250"/>
          <p14:tracePt t="41330" x="8793163" y="534988"/>
          <p14:tracePt t="41337" x="8921750" y="585788"/>
          <p14:tracePt t="41345" x="8997950" y="620713"/>
          <p14:tracePt t="41352" x="9056688" y="654050"/>
          <p14:tracePt t="41360" x="9132888" y="679450"/>
          <p14:tracePt t="41368" x="9142413" y="679450"/>
          <p14:tracePt t="41375" x="9150350" y="696913"/>
          <p14:tracePt t="41382" x="9167813" y="714375"/>
          <p14:tracePt t="41391" x="9175750" y="722313"/>
          <p14:tracePt t="41416" x="9193213" y="747713"/>
          <p14:tracePt t="41421" x="9201150" y="755650"/>
          <p14:tracePt t="41428" x="9226550" y="781050"/>
          <p14:tracePt t="41435" x="9261475" y="815975"/>
          <p14:tracePt t="41442" x="9328150" y="849313"/>
          <p14:tracePt t="41450" x="9421813" y="925513"/>
          <p14:tracePt t="41457" x="9609138" y="1036638"/>
          <p14:tracePt t="41465" x="9847263" y="1138238"/>
          <p14:tracePt t="41472" x="9948863" y="1223963"/>
          <p14:tracePt t="41479" x="10313988" y="1350963"/>
          <p14:tracePt t="41487" x="10577513" y="1452563"/>
          <p14:tracePt t="41495" x="11223625" y="1716088"/>
          <p14:tracePt t="41503" x="11596688" y="1809750"/>
          <p14:tracePt t="41518" x="11834813" y="1903413"/>
          <p14:tracePt t="41525" x="12039600" y="1963738"/>
          <p14:tracePt t="41532" x="12184063" y="1997075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91E796-283C-45A3-9D8A-6282BC59A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既有功能之改進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49BD59C-AB54-4ADF-A9C7-171B39079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將</a:t>
            </a:r>
            <a:r>
              <a:rPr lang="en-US" altLang="zh-TW" dirty="0"/>
              <a:t>”</a:t>
            </a:r>
            <a:r>
              <a:rPr lang="zh-TW" altLang="en-US" dirty="0"/>
              <a:t>答錯問題則遊戲結束</a:t>
            </a:r>
            <a:r>
              <a:rPr lang="en-US" altLang="zh-TW" dirty="0"/>
              <a:t>”</a:t>
            </a:r>
            <a:r>
              <a:rPr lang="zh-TW" altLang="en-US" dirty="0"/>
              <a:t>更改成</a:t>
            </a:r>
            <a:endParaRPr lang="en-US" altLang="zh-TW" dirty="0"/>
          </a:p>
          <a:p>
            <a:pPr lvl="1"/>
            <a:r>
              <a:rPr lang="zh-TW" altLang="en-US" dirty="0"/>
              <a:t>答錯問題不扣分</a:t>
            </a:r>
            <a:endParaRPr lang="en-US" altLang="zh-TW" dirty="0"/>
          </a:p>
          <a:p>
            <a:pPr lvl="1"/>
            <a:r>
              <a:rPr lang="zh-TW" altLang="en-US" dirty="0"/>
              <a:t>前往下一題</a:t>
            </a:r>
            <a:endParaRPr lang="en-US" altLang="zh-TW" dirty="0"/>
          </a:p>
          <a:p>
            <a:pPr lvl="1"/>
            <a:r>
              <a:rPr lang="zh-TW" altLang="en-US" dirty="0"/>
              <a:t>當做完</a:t>
            </a:r>
            <a:r>
              <a:rPr lang="en-US" altLang="zh-TW" dirty="0"/>
              <a:t>10</a:t>
            </a:r>
            <a:r>
              <a:rPr lang="zh-TW" altLang="en-US" dirty="0"/>
              <a:t>題之後遊戲結束</a:t>
            </a:r>
            <a:endParaRPr lang="en-US" altLang="zh-TW" dirty="0"/>
          </a:p>
          <a:p>
            <a:pPr lvl="1"/>
            <a:endParaRPr lang="en-US" altLang="zh-TW" dirty="0"/>
          </a:p>
          <a:p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D019392-069D-4772-9AC2-77B14B6E3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765822B0-3E92-4B89-B3CA-7A782C66F9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450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08"/>
    </mc:Choice>
    <mc:Fallback>
      <p:transition spd="slow" advTm="196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416" x="10815638" y="3365500"/>
          <p14:tracePt t="2423" x="10602913" y="3365500"/>
          <p14:tracePt t="2431" x="10483850" y="3348038"/>
          <p14:tracePt t="2440" x="10399713" y="3322638"/>
          <p14:tracePt t="2446" x="10298113" y="3314700"/>
          <p14:tracePt t="2454" x="10194925" y="3289300"/>
          <p14:tracePt t="2461" x="10110788" y="3254375"/>
          <p14:tracePt t="2469" x="10034588" y="3238500"/>
          <p14:tracePt t="2476" x="9940925" y="3203575"/>
          <p14:tracePt t="2483" x="9855200" y="3178175"/>
          <p14:tracePt t="2491" x="9736138" y="3144838"/>
          <p14:tracePt t="2498" x="9575800" y="3101975"/>
          <p14:tracePt t="2506" x="9396413" y="3051175"/>
          <p14:tracePt t="2513" x="9286875" y="3041650"/>
          <p14:tracePt t="2521" x="9201150" y="3041650"/>
          <p14:tracePt t="2529" x="9056688" y="3016250"/>
          <p14:tracePt t="2536" x="8929688" y="3008313"/>
          <p14:tracePt t="2547" x="8802688" y="2957513"/>
          <p14:tracePt t="2552" x="8699500" y="2949575"/>
          <p14:tracePt t="2565" x="8529638" y="2897188"/>
          <p14:tracePt t="2569" x="8402638" y="2855913"/>
          <p14:tracePt t="2575" x="8258175" y="2820988"/>
          <p14:tracePt t="2581" x="8080375" y="2787650"/>
          <p14:tracePt t="2589" x="7961313" y="2736850"/>
          <p14:tracePt t="2604" x="7842250" y="2727325"/>
          <p14:tracePt t="2611" x="7731125" y="2676525"/>
          <p14:tracePt t="2619" x="7604125" y="2668588"/>
          <p14:tracePt t="2626" x="7391400" y="2600325"/>
          <p14:tracePt t="2634" x="7340600" y="2574925"/>
          <p14:tracePt t="2642" x="7069138" y="2498725"/>
          <p14:tracePt t="2649" x="6967538" y="2489200"/>
          <p14:tracePt t="2656" x="6823075" y="2438400"/>
          <p14:tracePt t="2663" x="6567488" y="2379663"/>
          <p14:tracePt t="2671" x="6423025" y="2354263"/>
          <p14:tracePt t="2678" x="6296025" y="2319338"/>
          <p14:tracePt t="2686" x="6159500" y="2268538"/>
          <p14:tracePt t="2693" x="6057900" y="2235200"/>
          <p14:tracePt t="2701" x="5930900" y="2200275"/>
          <p14:tracePt t="2718" x="5811838" y="2166938"/>
          <p14:tracePt t="2724" x="5700713" y="2116138"/>
          <p14:tracePt t="2731" x="5505450" y="2047875"/>
          <p14:tracePt t="2739" x="5394325" y="2014538"/>
          <p14:tracePt t="2746" x="5318125" y="2014538"/>
          <p14:tracePt t="2753" x="5233988" y="1979613"/>
          <p14:tracePt t="2761" x="5114925" y="1946275"/>
          <p14:tracePt t="2768" x="5046663" y="1903413"/>
          <p14:tracePt t="2776" x="4935538" y="1870075"/>
          <p14:tracePt t="2783" x="4859338" y="1835150"/>
          <p14:tracePt t="2791" x="4765675" y="1801813"/>
          <p14:tracePt t="2799" x="4681538" y="1758950"/>
          <p14:tracePt t="2806" x="4545013" y="1682750"/>
          <p14:tracePt t="2813" x="4451350" y="1631950"/>
          <p14:tracePt t="2831" x="4375150" y="1571625"/>
          <p14:tracePt t="2837" x="4256088" y="1538288"/>
          <p14:tracePt t="2843" x="4197350" y="1487488"/>
          <p14:tracePt t="2851" x="4121150" y="1462088"/>
          <p14:tracePt t="2858" x="4060825" y="1452563"/>
          <p14:tracePt t="2865" x="4010025" y="1436688"/>
          <p14:tracePt t="2873" x="3925888" y="1401763"/>
          <p14:tracePt t="2881" x="3848100" y="1376363"/>
          <p14:tracePt t="2888" x="3806825" y="1376363"/>
          <p14:tracePt t="2895" x="3781425" y="1360488"/>
          <p14:tracePt t="2903" x="3763963" y="1360488"/>
          <p14:tracePt t="3024" x="3763963" y="1343025"/>
          <p14:tracePt t="3032" x="3763963" y="1300163"/>
          <p14:tracePt t="3038" x="3756025" y="1274763"/>
          <p14:tracePt t="3045" x="3746500" y="1249363"/>
          <p14:tracePt t="3053" x="3729038" y="1216025"/>
          <p14:tracePt t="3060" x="3721100" y="1216025"/>
          <p14:tracePt t="3068" x="3687763" y="1206500"/>
          <p14:tracePt t="3076" x="3670300" y="1206500"/>
          <p14:tracePt t="3083" x="3644900" y="1206500"/>
          <p14:tracePt t="3090" x="3602038" y="1206500"/>
          <p14:tracePt t="3099" x="3576638" y="1206500"/>
          <p14:tracePt t="3106" x="3551238" y="1206500"/>
          <p14:tracePt t="3113" x="3508375" y="1223963"/>
          <p14:tracePt t="3121" x="3475038" y="1249363"/>
          <p14:tracePt t="3128" x="3414713" y="1300163"/>
          <p14:tracePt t="3135" x="3338513" y="1333500"/>
          <p14:tracePt t="3154" x="3270250" y="1360488"/>
          <p14:tracePt t="3158" x="3228975" y="1385888"/>
          <p14:tracePt t="3166" x="3178175" y="1411288"/>
          <p14:tracePt t="3174" x="3127375" y="1427163"/>
          <p14:tracePt t="3181" x="3084513" y="1427163"/>
          <p14:tracePt t="3189" x="3059113" y="1436688"/>
          <p14:tracePt t="3197" x="3016250" y="1436688"/>
          <p14:tracePt t="3203" x="2973388" y="1462088"/>
          <p14:tracePt t="3219" x="2930525" y="1462088"/>
          <p14:tracePt t="3226" x="2905125" y="1470025"/>
          <p14:tracePt t="3234" x="2879725" y="1470025"/>
          <p14:tracePt t="3241" x="2846388" y="1477963"/>
          <p14:tracePt t="3256" x="2811463" y="1495425"/>
          <p14:tracePt t="3264" x="2803525" y="1495425"/>
          <p14:tracePt t="3271" x="2786063" y="1504950"/>
          <p14:tracePt t="3279" x="2770188" y="1504950"/>
          <p14:tracePt t="3286" x="2752725" y="1504950"/>
          <p14:tracePt t="3293" x="2735263" y="1504950"/>
          <p14:tracePt t="3301" x="2709863" y="1504950"/>
          <p14:tracePt t="3309" x="2701925" y="1504950"/>
          <p14:tracePt t="3316" x="2676525" y="1504950"/>
          <p14:tracePt t="3323" x="2668588" y="1504950"/>
          <p14:tracePt t="3331" x="2659063" y="1504950"/>
          <p14:tracePt t="3339" x="2641600" y="1520825"/>
          <p14:tracePt t="3346" x="2633663" y="1520825"/>
          <p14:tracePt t="3371" x="2608263" y="1530350"/>
          <p14:tracePt t="3376" x="2590800" y="1538288"/>
          <p14:tracePt t="3384" x="2582863" y="1538288"/>
          <p14:tracePt t="3391" x="2582863" y="1555750"/>
          <p14:tracePt t="3399" x="2565400" y="1571625"/>
          <p14:tracePt t="3406" x="2532063" y="1581150"/>
          <p14:tracePt t="3413" x="2506663" y="1597025"/>
          <p14:tracePt t="3421" x="2481263" y="1597025"/>
          <p14:tracePt t="3428" x="2471738" y="1597025"/>
          <p14:tracePt t="3436" x="2446338" y="1597025"/>
          <p14:tracePt t="3446" x="2420938" y="1597025"/>
          <p14:tracePt t="3451" x="2395538" y="1597025"/>
          <p14:tracePt t="3458" x="2370138" y="1589088"/>
          <p14:tracePt t="3475" x="2344738" y="1563688"/>
          <p14:tracePt t="3481" x="2319338" y="1538288"/>
          <p14:tracePt t="3489" x="2286000" y="1495425"/>
          <p14:tracePt t="3496" x="2260600" y="1470025"/>
          <p14:tracePt t="3503" x="2243138" y="1452563"/>
          <p14:tracePt t="3511" x="2217738" y="1427163"/>
          <p14:tracePt t="3518" x="2200275" y="1411288"/>
          <p14:tracePt t="3526" x="2192338" y="1393825"/>
          <p14:tracePt t="3533" x="2182813" y="1385888"/>
          <p14:tracePt t="3541" x="2182813" y="1376363"/>
          <p14:tracePt t="3566" x="2174875" y="1368425"/>
          <p14:tracePt t="3679" x="2174875" y="1411288"/>
          <p14:tracePt t="3687" x="2149475" y="1477963"/>
          <p14:tracePt t="3691" x="2149475" y="1563688"/>
          <p14:tracePt t="3699" x="2149475" y="1622425"/>
          <p14:tracePt t="3705" x="2149475" y="1741488"/>
          <p14:tracePt t="3713" x="2132013" y="1809750"/>
          <p14:tracePt t="3721" x="2132013" y="1870075"/>
          <p14:tracePt t="3728" x="2132013" y="1938338"/>
          <p14:tracePt t="3736" x="2132013" y="1997075"/>
          <p14:tracePt t="3743" x="2132013" y="2022475"/>
          <p14:tracePt t="3751" x="2132013" y="2090738"/>
          <p14:tracePt t="3759" x="2141538" y="2108200"/>
          <p14:tracePt t="3766" x="2157413" y="2141538"/>
          <p14:tracePt t="3773" x="2166938" y="2166938"/>
          <p14:tracePt t="3781" x="2174875" y="2192338"/>
          <p14:tracePt t="3788" x="2182813" y="2209800"/>
          <p14:tracePt t="3803" x="2200275" y="2209800"/>
          <p14:tracePt t="3811" x="2217738" y="2217738"/>
          <p14:tracePt t="3819" x="2217738" y="2227263"/>
          <p14:tracePt t="3834" x="2235200" y="2227263"/>
          <p14:tracePt t="3858" x="2235200" y="2243138"/>
          <p14:tracePt t="3971" x="2235200" y="2252663"/>
          <p14:tracePt t="3976" x="2225675" y="2260600"/>
          <p14:tracePt t="3983" x="2208213" y="2268538"/>
          <p14:tracePt t="3991" x="2192338" y="2303463"/>
          <p14:tracePt t="3998" x="2166938" y="2311400"/>
          <p14:tracePt t="4005" x="2124075" y="2328863"/>
          <p14:tracePt t="4021" x="2116138" y="2328863"/>
          <p14:tracePt t="4029" x="2090738" y="2344738"/>
          <p14:tracePt t="4036" x="2065338" y="2354263"/>
          <p14:tracePt t="4043" x="2055813" y="2354263"/>
          <p14:tracePt t="4051" x="2030413" y="2354263"/>
          <p14:tracePt t="4059" x="2022475" y="2362200"/>
          <p14:tracePt t="4065" x="2005013" y="2362200"/>
          <p14:tracePt t="4073" x="1997075" y="2362200"/>
          <p14:tracePt t="4378" x="1987550" y="2362200"/>
          <p14:tracePt t="4383" x="1971675" y="2362200"/>
          <p14:tracePt t="4458" x="1979613" y="2362200"/>
          <p14:tracePt t="4464" x="1987550" y="2371725"/>
          <p14:tracePt t="4471" x="1997075" y="2371725"/>
          <p14:tracePt t="4478" x="2012950" y="2379663"/>
          <p14:tracePt t="4485" x="2022475" y="2379663"/>
          <p14:tracePt t="4493" x="2030413" y="2387600"/>
          <p14:tracePt t="4500" x="2047875" y="2387600"/>
          <p14:tracePt t="4577" x="2055813" y="2387600"/>
          <p14:tracePt t="4606" x="2065338" y="2387600"/>
          <p14:tracePt t="4621" x="2073275" y="2387600"/>
          <p14:tracePt t="4655" x="2090738" y="2379663"/>
          <p14:tracePt t="4659" x="2098675" y="2362200"/>
          <p14:tracePt t="4696" x="2106613" y="2362200"/>
          <p14:tracePt t="4703" x="2106613" y="2354263"/>
          <p14:tracePt t="4720" x="2124075" y="2354263"/>
          <p14:tracePt t="4751" x="2132013" y="2354263"/>
          <p14:tracePt t="4756" x="2141538" y="2344738"/>
          <p14:tracePt t="4763" x="2157413" y="2344738"/>
          <p14:tracePt t="4778" x="2174875" y="2344738"/>
          <p14:tracePt t="4786" x="2192338" y="2344738"/>
          <p14:tracePt t="4801" x="2225675" y="2344738"/>
          <p14:tracePt t="4824" x="2268538" y="2344738"/>
          <p14:tracePt t="4864" x="2276475" y="2344738"/>
          <p14:tracePt t="4894" x="2286000" y="2344738"/>
          <p14:tracePt t="4907" x="2301875" y="2344738"/>
          <p14:tracePt t="4922" x="2311400" y="2344738"/>
          <p14:tracePt t="4928" x="2319338" y="2344738"/>
          <p14:tracePt t="4936" x="2327275" y="2344738"/>
          <p14:tracePt t="4943" x="2344738" y="2344738"/>
          <p14:tracePt t="4950" x="2352675" y="2344738"/>
          <p14:tracePt t="4974" x="2362200" y="2344738"/>
          <p14:tracePt t="4998" x="2370138" y="2344738"/>
          <p14:tracePt t="5102" x="2387600" y="2344738"/>
          <p14:tracePt t="5117" x="2395538" y="2344738"/>
          <p14:tracePt t="5131" x="2405063" y="2344738"/>
          <p14:tracePt t="5139" x="2413000" y="2344738"/>
          <p14:tracePt t="5146" x="2430463" y="2344738"/>
          <p14:tracePt t="5163" x="2438400" y="2344738"/>
          <p14:tracePt t="5195" x="2446338" y="2344738"/>
          <p14:tracePt t="5214" x="2463800" y="2344738"/>
          <p14:tracePt t="5238" x="2481263" y="2344738"/>
          <p14:tracePt t="5243" x="2489200" y="2344738"/>
          <p14:tracePt t="5251" x="2497138" y="2344738"/>
          <p14:tracePt t="5267" x="2524125" y="2344738"/>
          <p14:tracePt t="5273" x="2532063" y="2344738"/>
          <p14:tracePt t="5281" x="2549525" y="2344738"/>
          <p14:tracePt t="5304" x="2557463" y="2344738"/>
          <p14:tracePt t="5319" x="2565400" y="2344738"/>
          <p14:tracePt t="5345" x="2565400" y="2328863"/>
          <p14:tracePt t="5350" x="2582863" y="2328863"/>
          <p14:tracePt t="5591" x="2590800" y="2328863"/>
          <p14:tracePt t="5596" x="2608263" y="2336800"/>
          <p14:tracePt t="5603" x="2641600" y="2354263"/>
          <p14:tracePt t="5611" x="2693988" y="2362200"/>
          <p14:tracePt t="5618" x="2709863" y="2362200"/>
          <p14:tracePt t="5626" x="2735263" y="2362200"/>
          <p14:tracePt t="5633" x="2752725" y="2379663"/>
          <p14:tracePt t="5681" x="2770188" y="2379663"/>
          <p14:tracePt t="5817" x="2786063" y="2379663"/>
          <p14:tracePt t="5830" x="2820988" y="2379663"/>
          <p14:tracePt t="5836" x="2838450" y="2379663"/>
          <p14:tracePt t="5846" x="2863850" y="2379663"/>
          <p14:tracePt t="5850" x="2889250" y="2371725"/>
          <p14:tracePt t="5866" x="2914650" y="2371725"/>
          <p14:tracePt t="5881" x="2922588" y="2371725"/>
          <p14:tracePt t="5889" x="2940050" y="2362200"/>
          <p14:tracePt t="5904" x="2955925" y="2344738"/>
          <p14:tracePt t="5911" x="2973388" y="2344738"/>
          <p14:tracePt t="5918" x="2982913" y="2336800"/>
          <p14:tracePt t="5925" x="2990850" y="2328863"/>
          <p14:tracePt t="5933" x="3008313" y="2328863"/>
          <p14:tracePt t="5941" x="3016250" y="2311400"/>
          <p14:tracePt t="5948" x="3024188" y="2293938"/>
          <p14:tracePt t="5956" x="3049588" y="2293938"/>
          <p14:tracePt t="5972" x="3074988" y="2286000"/>
          <p14:tracePt t="5979" x="3084513" y="2286000"/>
          <p14:tracePt t="5986" x="3100388" y="2278063"/>
          <p14:tracePt t="5994" x="3127375" y="2278063"/>
          <p14:tracePt t="6001" x="3143250" y="2268538"/>
          <p14:tracePt t="6016" x="3178175" y="2252663"/>
          <p14:tracePt t="6024" x="3186113" y="2235200"/>
          <p14:tracePt t="6031" x="3194050" y="2235200"/>
          <p14:tracePt t="6039" x="3219450" y="2227263"/>
          <p14:tracePt t="6046" x="3236913" y="2217738"/>
          <p14:tracePt t="6053" x="3254375" y="2217738"/>
          <p14:tracePt t="6060" x="3270250" y="2200275"/>
          <p14:tracePt t="6068" x="3297238" y="2200275"/>
          <p14:tracePt t="6084" x="3322638" y="2192338"/>
          <p14:tracePt t="6091" x="3330575" y="2192338"/>
          <p14:tracePt t="6100" x="3355975" y="2192338"/>
          <p14:tracePt t="6107" x="3373438" y="2192338"/>
          <p14:tracePt t="6121" x="3389313" y="2192338"/>
          <p14:tracePt t="6129" x="3414713" y="2174875"/>
          <p14:tracePt t="6136" x="3424238" y="2174875"/>
          <p14:tracePt t="6143" x="3432175" y="2174875"/>
          <p14:tracePt t="6151" x="3441700" y="2174875"/>
          <p14:tracePt t="6158" x="3457575" y="2174875"/>
          <p14:tracePt t="6166" x="3467100" y="2174875"/>
          <p14:tracePt t="6173" x="3475038" y="2174875"/>
          <p14:tracePt t="6188" x="3492500" y="2174875"/>
          <p14:tracePt t="6196" x="3508375" y="2174875"/>
          <p14:tracePt t="6203" x="3551238" y="2174875"/>
          <p14:tracePt t="6211" x="3559175" y="2174875"/>
          <p14:tracePt t="6218" x="3586163" y="2174875"/>
          <p14:tracePt t="6225" x="3644900" y="2174875"/>
          <p14:tracePt t="6233" x="3662363" y="2174875"/>
          <p14:tracePt t="6240" x="3695700" y="2184400"/>
          <p14:tracePt t="6248" x="3746500" y="2184400"/>
          <p14:tracePt t="6263" x="3781425" y="2184400"/>
          <p14:tracePt t="6279" x="3797300" y="2192338"/>
          <p14:tracePt t="6385" x="3806825" y="2192338"/>
          <p14:tracePt t="6392" x="3814763" y="2192338"/>
          <p14:tracePt t="6423" x="3832225" y="2192338"/>
          <p14:tracePt t="6443" x="3848100" y="2192338"/>
          <p14:tracePt t="6451" x="3848100" y="2200275"/>
          <p14:tracePt t="6458" x="3865563" y="2200275"/>
          <p14:tracePt t="6473" x="3883025" y="2200275"/>
          <p14:tracePt t="6497" x="3890963" y="2217738"/>
          <p14:tracePt t="6511" x="3900488" y="2217738"/>
          <p14:tracePt t="6542" x="3916363" y="2217738"/>
          <p14:tracePt t="6565" x="3925888" y="2227263"/>
          <p14:tracePt t="6571" x="3933825" y="2227263"/>
          <p14:tracePt t="6578" x="3959225" y="2227263"/>
          <p14:tracePt t="6586" x="3967163" y="2227263"/>
          <p14:tracePt t="6593" x="3992563" y="2227263"/>
          <p14:tracePt t="6601" x="4010025" y="2243138"/>
          <p14:tracePt t="6608" x="4035425" y="2252663"/>
          <p14:tracePt t="6624" x="4052888" y="2260600"/>
          <p14:tracePt t="6639" x="4070350" y="2278063"/>
          <p14:tracePt t="6646" x="4086225" y="2286000"/>
          <p14:tracePt t="6653" x="4095750" y="2286000"/>
          <p14:tracePt t="6661" x="4095750" y="2303463"/>
          <p14:tracePt t="6669" x="4103688" y="2303463"/>
          <p14:tracePt t="6812" x="4121150" y="2303463"/>
          <p14:tracePt t="6850" x="4137025" y="2311400"/>
          <p14:tracePt t="6856" x="4146550" y="2311400"/>
          <p14:tracePt t="6864" x="4154488" y="2311400"/>
          <p14:tracePt t="6871" x="4179888" y="2311400"/>
          <p14:tracePt t="6879" x="4214813" y="2311400"/>
          <p14:tracePt t="6885" x="4230688" y="2311400"/>
          <p14:tracePt t="6893" x="4240213" y="2311400"/>
          <p14:tracePt t="6900" x="4273550" y="2311400"/>
          <p14:tracePt t="6908" x="4324350" y="2311400"/>
          <p14:tracePt t="6916" x="4349750" y="2311400"/>
          <p14:tracePt t="6923" x="4375150" y="2303463"/>
          <p14:tracePt t="6931" x="4400550" y="2303463"/>
          <p14:tracePt t="6946" x="4443413" y="2303463"/>
          <p14:tracePt t="6954" x="4460875" y="2303463"/>
          <p14:tracePt t="6961" x="4486275" y="2303463"/>
          <p14:tracePt t="6968" x="4519613" y="2303463"/>
          <p14:tracePt t="6975" x="4537075" y="2303463"/>
          <p14:tracePt t="6983" x="4562475" y="2303463"/>
          <p14:tracePt t="6991" x="4579938" y="2303463"/>
          <p14:tracePt t="6998" x="4587875" y="2303463"/>
          <p14:tracePt t="7013" x="4595813" y="2303463"/>
          <p14:tracePt t="7036" x="4613275" y="2303463"/>
          <p14:tracePt t="7144" x="4613275" y="2293938"/>
          <p14:tracePt t="7148" x="4630738" y="2293938"/>
          <p14:tracePt t="7155" x="4646613" y="2293938"/>
          <p14:tracePt t="7163" x="4664075" y="2286000"/>
          <p14:tracePt t="7170" x="4681538" y="2286000"/>
          <p14:tracePt t="7178" x="4706938" y="2286000"/>
          <p14:tracePt t="7185" x="4714875" y="2286000"/>
          <p14:tracePt t="7193" x="4724400" y="2268538"/>
          <p14:tracePt t="7200" x="4740275" y="2268538"/>
          <p14:tracePt t="7208" x="4740275" y="2260600"/>
          <p14:tracePt t="7223" x="4757738" y="2260600"/>
          <p14:tracePt t="7232" x="4775200" y="2260600"/>
          <p14:tracePt t="7238" x="4791075" y="2243138"/>
          <p14:tracePt t="7246" x="4808538" y="2243138"/>
          <p14:tracePt t="7253" x="4843463" y="2227263"/>
          <p14:tracePt t="7260" x="4876800" y="2227263"/>
          <p14:tracePt t="7276" x="4919663" y="2217738"/>
          <p14:tracePt t="7283" x="4935538" y="2217738"/>
          <p14:tracePt t="7290" x="4962525" y="2200275"/>
          <p14:tracePt t="7298" x="4987925" y="2200275"/>
          <p14:tracePt t="7313" x="5003800" y="2200275"/>
          <p14:tracePt t="7321" x="5013325" y="2200275"/>
          <p14:tracePt t="7328" x="5021263" y="2200275"/>
          <p14:tracePt t="7413" x="5029200" y="2200275"/>
          <p14:tracePt t="7418" x="5046663" y="2200275"/>
          <p14:tracePt t="7435" x="5054600" y="2200275"/>
          <p14:tracePt t="7449" x="5064125" y="2200275"/>
          <p14:tracePt t="7457" x="5080000" y="2200275"/>
          <p14:tracePt t="7463" x="5080000" y="2209800"/>
          <p14:tracePt t="7479" x="5089525" y="2209800"/>
          <p14:tracePt t="7527" x="5097463" y="2209800"/>
          <p14:tracePt t="7540" x="5106988" y="2209800"/>
          <p14:tracePt t="7546" x="5114925" y="2209800"/>
          <p14:tracePt t="7554" x="5140325" y="2209800"/>
          <p14:tracePt t="7560" x="5157788" y="2217738"/>
          <p14:tracePt t="7568" x="5173663" y="2217738"/>
          <p14:tracePt t="7575" x="5199063" y="2217738"/>
          <p14:tracePt t="7584" x="5233988" y="2217738"/>
          <p14:tracePt t="7607" x="5267325" y="2217738"/>
          <p14:tracePt t="7615" x="5276850" y="2235200"/>
          <p14:tracePt t="7621" x="5302250" y="2235200"/>
          <p14:tracePt t="7637" x="5310188" y="2235200"/>
          <p14:tracePt t="7653" x="5327650" y="2235200"/>
          <p14:tracePt t="7682" x="5327650" y="2243138"/>
          <p14:tracePt t="7712" x="5343525" y="2243138"/>
          <p14:tracePt t="7734" x="5360988" y="2252663"/>
          <p14:tracePt t="7788" x="5378450" y="2252663"/>
          <p14:tracePt t="7793" x="5394325" y="2268538"/>
          <p14:tracePt t="7816" x="5411788" y="2268538"/>
          <p14:tracePt t="7823" x="5437188" y="2278063"/>
          <p14:tracePt t="7830" x="5454650" y="2278063"/>
          <p14:tracePt t="7838" x="5472113" y="2278063"/>
          <p14:tracePt t="7845" x="5487988" y="2278063"/>
          <p14:tracePt t="7853" x="5505450" y="2293938"/>
          <p14:tracePt t="7861" x="5522913" y="2293938"/>
          <p14:tracePt t="7868" x="5530850" y="2293938"/>
          <p14:tracePt t="7884" x="5538788" y="2293938"/>
          <p14:tracePt t="7892" x="5548313" y="2293938"/>
          <p14:tracePt t="7914" x="5556250" y="2293938"/>
          <p14:tracePt t="7929" x="5581650" y="2293938"/>
          <p14:tracePt t="7945" x="5616575" y="2293938"/>
          <p14:tracePt t="7960" x="5649913" y="2293938"/>
          <p14:tracePt t="7974" x="5667375" y="2293938"/>
          <p14:tracePt t="7981" x="5675313" y="2293938"/>
          <p14:tracePt t="7989" x="5683250" y="2293938"/>
          <p14:tracePt t="8021" x="5700713" y="2293938"/>
          <p14:tracePt t="8035" x="5708650" y="2293938"/>
          <p14:tracePt t="8065" x="5718175" y="2303463"/>
          <p14:tracePt t="8081" x="5743575" y="2303463"/>
          <p14:tracePt t="8087" x="5751513" y="2303463"/>
          <p14:tracePt t="8093" x="5776913" y="2311400"/>
          <p14:tracePt t="8101" x="5794375" y="2311400"/>
          <p14:tracePt t="8116" x="5827713" y="2311400"/>
          <p14:tracePt t="8140" x="5845175" y="2311400"/>
          <p14:tracePt t="8155" x="5862638" y="2311400"/>
          <p14:tracePt t="8239" x="5880100" y="2311400"/>
          <p14:tracePt t="8260" x="5888038" y="2311400"/>
          <p14:tracePt t="8266" x="5895975" y="2311400"/>
          <p14:tracePt t="8273" x="5913438" y="2311400"/>
          <p14:tracePt t="8289" x="5946775" y="2311400"/>
          <p14:tracePt t="8304" x="5964238" y="2311400"/>
          <p14:tracePt t="8311" x="5989638" y="2311400"/>
          <p14:tracePt t="8318" x="5997575" y="2311400"/>
          <p14:tracePt t="8593" x="5981700" y="2311400"/>
          <p14:tracePt t="8603" x="5972175" y="2311400"/>
          <p14:tracePt t="8618" x="5964238" y="2311400"/>
          <p14:tracePt t="8625" x="5938838" y="2311400"/>
          <p14:tracePt t="8633" x="5913438" y="2311400"/>
          <p14:tracePt t="8640" x="5880100" y="2328863"/>
          <p14:tracePt t="8648" x="5845175" y="2344738"/>
          <p14:tracePt t="8657" x="5802313" y="2362200"/>
          <p14:tracePt t="8663" x="5683250" y="2405063"/>
          <p14:tracePt t="8670" x="5657850" y="2413000"/>
          <p14:tracePt t="8685" x="5573713" y="2430463"/>
          <p14:tracePt t="8693" x="5472113" y="2447925"/>
          <p14:tracePt t="8701" x="5368925" y="2463800"/>
          <p14:tracePt t="8708" x="5267325" y="2489200"/>
          <p14:tracePt t="8716" x="5157788" y="2498725"/>
          <p14:tracePt t="8723" x="5038725" y="2524125"/>
          <p14:tracePt t="8731" x="4910138" y="2549525"/>
          <p14:tracePt t="8738" x="4791075" y="2557463"/>
          <p14:tracePt t="8745" x="4706938" y="2582863"/>
          <p14:tracePt t="8753" x="4595813" y="2582863"/>
          <p14:tracePt t="8760" x="4519613" y="2600325"/>
          <p14:tracePt t="8768" x="4418013" y="2600325"/>
          <p14:tracePt t="8775" x="4306888" y="2600325"/>
          <p14:tracePt t="8792" x="4197350" y="2600325"/>
          <p14:tracePt t="8798" x="4078288" y="2600325"/>
          <p14:tracePt t="8806" x="3865563" y="2600325"/>
          <p14:tracePt t="8813" x="3822700" y="2600325"/>
          <p14:tracePt t="8821" x="3713163" y="2617788"/>
          <p14:tracePt t="8828" x="3627438" y="2617788"/>
          <p14:tracePt t="8836" x="3508375" y="2633663"/>
          <p14:tracePt t="8843" x="3398838" y="2651125"/>
          <p14:tracePt t="8850" x="3305175" y="2668588"/>
          <p14:tracePt t="8858" x="3219450" y="2693988"/>
          <p14:tracePt t="8865" x="3178175" y="2701925"/>
          <p14:tracePt t="8873" x="3127375" y="2701925"/>
          <p14:tracePt t="8880" x="3084513" y="2701925"/>
          <p14:tracePt t="8888" x="3059113" y="2719388"/>
          <p14:tracePt t="8904" x="3016250" y="2719388"/>
          <p14:tracePt t="8910" x="2973388" y="2719388"/>
          <p14:tracePt t="8920" x="2955925" y="2719388"/>
          <p14:tracePt t="8926" x="2930525" y="2719388"/>
          <p14:tracePt t="8933" x="2897188" y="2736850"/>
          <p14:tracePt t="8940" x="2871788" y="2736850"/>
          <p14:tracePt t="8948" x="2854325" y="2736850"/>
          <p14:tracePt t="8955" x="2828925" y="2744788"/>
          <p14:tracePt t="8963" x="2795588" y="2744788"/>
          <p14:tracePt t="8971" x="2760663" y="2744788"/>
          <p14:tracePt t="8978" x="2719388" y="2762250"/>
          <p14:tracePt t="8985" x="2676525" y="2762250"/>
          <p14:tracePt t="8993" x="2641600" y="2762250"/>
          <p14:tracePt t="9009" x="2590800" y="2762250"/>
          <p14:tracePt t="9016" x="2524125" y="2762250"/>
          <p14:tracePt t="9023" x="2463800" y="2762250"/>
          <p14:tracePt t="9031" x="2420938" y="2762250"/>
          <p14:tracePt t="9039" x="2344738" y="2762250"/>
          <p14:tracePt t="9046" x="2311400" y="2762250"/>
          <p14:tracePt t="9053" x="2268538" y="2762250"/>
          <p14:tracePt t="9061" x="2225675" y="2762250"/>
          <p14:tracePt t="9068" x="2200275" y="2762250"/>
          <p14:tracePt t="9076" x="2192338" y="2762250"/>
          <p14:tracePt t="9083" x="2166938" y="2762250"/>
          <p14:tracePt t="9091" x="2157413" y="2762250"/>
          <p14:tracePt t="9098" x="2141538" y="2762250"/>
          <p14:tracePt t="9123" x="2124075" y="2762250"/>
          <p14:tracePt t="9136" x="2116138" y="2762250"/>
          <p14:tracePt t="9144" x="2106613" y="2762250"/>
          <p14:tracePt t="9159" x="2090738" y="2762250"/>
          <p14:tracePt t="9214" x="2073275" y="2762250"/>
          <p14:tracePt t="9242" x="2055813" y="2762250"/>
          <p14:tracePt t="9255" x="2038350" y="2762250"/>
          <p14:tracePt t="9263" x="2022475" y="2762250"/>
          <p14:tracePt t="9278" x="2005013" y="2762250"/>
          <p14:tracePt t="9286" x="1987550" y="2778125"/>
          <p14:tracePt t="9293" x="1979613" y="2778125"/>
          <p14:tracePt t="9300" x="1971675" y="2778125"/>
          <p14:tracePt t="9308" x="1962150" y="2778125"/>
          <p14:tracePt t="9316" x="1954213" y="2795588"/>
          <p14:tracePt t="9340" x="1936750" y="2795588"/>
          <p14:tracePt t="9363" x="1928813" y="2795588"/>
          <p14:tracePt t="9368" x="1920875" y="2805113"/>
          <p14:tracePt t="9394" x="1903413" y="2805113"/>
          <p14:tracePt t="9423" x="1893888" y="2813050"/>
          <p14:tracePt t="9444" x="1885950" y="2813050"/>
          <p14:tracePt t="9528" x="1893888" y="2813050"/>
          <p14:tracePt t="9534" x="1911350" y="2813050"/>
          <p14:tracePt t="9541" x="1936750" y="2813050"/>
          <p14:tracePt t="9548" x="1979613" y="2813050"/>
          <p14:tracePt t="9555" x="1997075" y="2813050"/>
          <p14:tracePt t="9563" x="2047875" y="2805113"/>
          <p14:tracePt t="9571" x="2090738" y="2805113"/>
          <p14:tracePt t="9578" x="2132013" y="2795588"/>
          <p14:tracePt t="9586" x="2174875" y="2795588"/>
          <p14:tracePt t="9593" x="2217738" y="2795588"/>
          <p14:tracePt t="9600" x="2268538" y="2795588"/>
          <p14:tracePt t="9608" x="2311400" y="2795588"/>
          <p14:tracePt t="9615" x="2327275" y="2795588"/>
          <p14:tracePt t="9623" x="2352675" y="2795588"/>
          <p14:tracePt t="9647" x="2370138" y="2795588"/>
          <p14:tracePt t="9653" x="2387600" y="2778125"/>
          <p14:tracePt t="9782" x="2405063" y="2778125"/>
          <p14:tracePt t="9821" x="2420938" y="2778125"/>
          <p14:tracePt t="9841" x="2438400" y="2778125"/>
          <p14:tracePt t="9849" x="2438400" y="2770188"/>
          <p14:tracePt t="9864" x="2455863" y="2770188"/>
          <p14:tracePt t="9878" x="2463800" y="2770188"/>
          <p14:tracePt t="9894" x="2471738" y="2762250"/>
          <p14:tracePt t="9901" x="2489200" y="2762250"/>
          <p14:tracePt t="9908" x="2497138" y="2762250"/>
          <p14:tracePt t="9916" x="2506663" y="2744788"/>
          <p14:tracePt t="9923" x="2524125" y="2744788"/>
          <p14:tracePt t="9930" x="2540000" y="2744788"/>
          <p14:tracePt t="9938" x="2565400" y="2744788"/>
          <p14:tracePt t="9946" x="2600325" y="2744788"/>
          <p14:tracePt t="9953" x="2616200" y="2744788"/>
          <p14:tracePt t="9960" x="2625725" y="2744788"/>
          <p14:tracePt t="9976" x="2651125" y="2744788"/>
          <p14:tracePt t="9983" x="2659063" y="2744788"/>
          <p14:tracePt t="9991" x="2676525" y="2744788"/>
          <p14:tracePt t="9998" x="2684463" y="2744788"/>
          <p14:tracePt t="10006" x="2693988" y="2744788"/>
          <p14:tracePt t="10030" x="2701925" y="2744788"/>
          <p14:tracePt t="10075" x="2719388" y="2744788"/>
          <p14:tracePt t="10081" x="2727325" y="2744788"/>
          <p14:tracePt t="10106" x="2744788" y="2744788"/>
          <p14:tracePt t="10111" x="2760663" y="2744788"/>
          <p14:tracePt t="10120" x="2770188" y="2744788"/>
          <p14:tracePt t="10126" x="2778125" y="2744788"/>
          <p14:tracePt t="10135" x="2795588" y="2744788"/>
          <p14:tracePt t="10141" x="2803525" y="2744788"/>
          <p14:tracePt t="10149" x="2811463" y="2727325"/>
          <p14:tracePt t="10156" x="2828925" y="2727325"/>
          <p14:tracePt t="10171" x="2863850" y="2711450"/>
          <p14:tracePt t="10179" x="2889250" y="2701925"/>
          <p14:tracePt t="10186" x="2905125" y="2701925"/>
          <p14:tracePt t="10202" x="2955925" y="2686050"/>
          <p14:tracePt t="10208" x="2998788" y="2668588"/>
          <p14:tracePt t="10216" x="3074988" y="2668588"/>
          <p14:tracePt t="10223" x="3127375" y="2668588"/>
          <p14:tracePt t="10231" x="3203575" y="2660650"/>
          <p14:tracePt t="10238" x="3262313" y="2660650"/>
          <p14:tracePt t="10246" x="3305175" y="2633663"/>
          <p14:tracePt t="10253" x="3381375" y="2633663"/>
          <p14:tracePt t="10261" x="3424238" y="2633663"/>
          <p14:tracePt t="10268" x="3449638" y="2625725"/>
          <p14:tracePt t="10276" x="3467100" y="2625725"/>
          <p14:tracePt t="10284" x="3482975" y="2625725"/>
          <p14:tracePt t="10317" x="3492500" y="2625725"/>
          <p14:tracePt t="10698" x="3475038" y="2625725"/>
          <p14:tracePt t="10704" x="3457575" y="2651125"/>
          <p14:tracePt t="10710" x="3449638" y="2686050"/>
          <p14:tracePt t="10719" x="3432175" y="2693988"/>
          <p14:tracePt t="10726" x="3414713" y="2727325"/>
          <p14:tracePt t="10733" x="3389313" y="2752725"/>
          <p14:tracePt t="10749" x="3355975" y="2762250"/>
          <p14:tracePt t="10756" x="3330575" y="2778125"/>
          <p14:tracePt t="10763" x="3305175" y="2787650"/>
          <p14:tracePt t="10771" x="3297238" y="2813050"/>
          <p14:tracePt t="10778" x="3270250" y="2830513"/>
          <p14:tracePt t="10786" x="3244850" y="2838450"/>
          <p14:tracePt t="10793" x="3228975" y="2855913"/>
          <p14:tracePt t="10801" x="3211513" y="2871788"/>
          <p14:tracePt t="10808" x="3194050" y="2871788"/>
          <p14:tracePt t="10816" x="3186113" y="2889250"/>
          <p14:tracePt t="10823" x="3168650" y="2897188"/>
          <p14:tracePt t="10831" x="3143250" y="2914650"/>
          <p14:tracePt t="10838" x="3109913" y="2932113"/>
          <p14:tracePt t="10853" x="3109913" y="2940050"/>
          <p14:tracePt t="10861" x="3074988" y="2940050"/>
          <p14:tracePt t="10868" x="3049588" y="2949575"/>
          <p14:tracePt t="10875" x="3033713" y="2949575"/>
          <p14:tracePt t="10883" x="3008313" y="2965450"/>
          <p14:tracePt t="10890" x="2973388" y="2974975"/>
          <p14:tracePt t="10898" x="2930525" y="2974975"/>
          <p14:tracePt t="10905" x="2905125" y="2990850"/>
          <p14:tracePt t="10913" x="2863850" y="2990850"/>
          <p14:tracePt t="10920" x="2846388" y="2990850"/>
          <p14:tracePt t="10928" x="2820988" y="3000375"/>
          <p14:tracePt t="10935" x="2778125" y="3000375"/>
          <p14:tracePt t="10943" x="2752725" y="3016250"/>
          <p14:tracePt t="10959" x="2709863" y="3016250"/>
          <p14:tracePt t="10966" x="2676525" y="3016250"/>
          <p14:tracePt t="10973" x="2651125" y="3016250"/>
          <p14:tracePt t="10981" x="2633663" y="3016250"/>
          <p14:tracePt t="10988" x="2608263" y="3016250"/>
          <p14:tracePt t="10995" x="2600325" y="3016250"/>
          <p14:tracePt t="11003" x="2574925" y="3016250"/>
          <p14:tracePt t="11010" x="2549525" y="3016250"/>
          <p14:tracePt t="11018" x="2524125" y="3016250"/>
          <p14:tracePt t="11026" x="2481263" y="3016250"/>
          <p14:tracePt t="11033" x="2455863" y="3016250"/>
          <p14:tracePt t="11041" x="2352675" y="3033713"/>
          <p14:tracePt t="11048" x="2311400" y="3033713"/>
          <p14:tracePt t="11056" x="2251075" y="3033713"/>
          <p14:tracePt t="11071" x="2208213" y="3033713"/>
          <p14:tracePt t="11078" x="2166938" y="3033713"/>
          <p14:tracePt t="11086" x="2124075" y="3033713"/>
          <p14:tracePt t="11093" x="2098675" y="3033713"/>
          <p14:tracePt t="11100" x="2073275" y="3033713"/>
          <p14:tracePt t="11108" x="2065338" y="3033713"/>
          <p14:tracePt t="11116" x="2047875" y="3033713"/>
          <p14:tracePt t="11123" x="2038350" y="3041650"/>
          <p14:tracePt t="11262" x="2030413" y="3041650"/>
          <p14:tracePt t="11267" x="2012950" y="3041650"/>
          <p14:tracePt t="11289" x="1997075" y="3041650"/>
          <p14:tracePt t="11296" x="1971675" y="3041650"/>
          <p14:tracePt t="11303" x="1954213" y="3041650"/>
          <p14:tracePt t="11310" x="1936750" y="3041650"/>
          <p14:tracePt t="11318" x="1911350" y="3025775"/>
          <p14:tracePt t="11326" x="1885950" y="3025775"/>
          <p14:tracePt t="11333" x="1878013" y="3025775"/>
          <p14:tracePt t="11340" x="1860550" y="3025775"/>
          <p14:tracePt t="11372" x="1843088" y="3025775"/>
          <p14:tracePt t="11434" x="1827213" y="3025775"/>
          <p14:tracePt t="11501" x="1827213" y="3033713"/>
          <p14:tracePt t="11546" x="1809750" y="3033713"/>
          <p14:tracePt t="11568" x="1801813" y="3033713"/>
          <p14:tracePt t="11574" x="1801813" y="3051175"/>
          <p14:tracePt t="11581" x="1792288" y="3051175"/>
          <p14:tracePt t="11588" x="1792288" y="3067050"/>
          <p14:tracePt t="11596" x="1766888" y="3067050"/>
          <p14:tracePt t="11620" x="1758950" y="3067050"/>
          <p14:tracePt t="11634" x="1741488" y="3067050"/>
          <p14:tracePt t="11642" x="1733550" y="3067050"/>
          <p14:tracePt t="11648" x="1724025" y="3067050"/>
          <p14:tracePt t="11656" x="1708150" y="3067050"/>
          <p14:tracePt t="11664" x="1690688" y="3067050"/>
          <p14:tracePt t="11670" x="1673225" y="3067050"/>
          <p14:tracePt t="11678" x="1665288" y="3067050"/>
          <p14:tracePt t="11686" x="1657350" y="3067050"/>
          <p14:tracePt t="11693" x="1647825" y="3067050"/>
          <p14:tracePt t="11700" x="1639888" y="3067050"/>
          <p14:tracePt t="11708" x="1622425" y="3067050"/>
          <p14:tracePt t="11724" x="1614488" y="3067050"/>
          <p14:tracePt t="11739" x="1606550" y="3067050"/>
          <p14:tracePt t="11847" x="1589088" y="3067050"/>
          <p14:tracePt t="11893" x="1579563" y="3067050"/>
          <p14:tracePt t="11922" x="1571625" y="3067050"/>
          <p14:tracePt t="11927" x="1563688" y="3067050"/>
          <p14:tracePt t="11941" x="1554163" y="3067050"/>
          <p14:tracePt t="11949" x="1538288" y="3067050"/>
          <p14:tracePt t="11956" x="1528763" y="3067050"/>
          <p14:tracePt t="11963" x="1520825" y="3067050"/>
          <p14:tracePt t="11971" x="1503363" y="3067050"/>
          <p14:tracePt t="11978" x="1495425" y="3059113"/>
          <p14:tracePt t="12003" x="1487488" y="3059113"/>
          <p14:tracePt t="12035" x="1470025" y="3059113"/>
          <p14:tracePt t="12054" x="1477963" y="3059113"/>
          <p14:tracePt t="12061" x="1495425" y="3059113"/>
          <p14:tracePt t="12069" x="1512888" y="3059113"/>
          <p14:tracePt t="12076" x="1538288" y="3059113"/>
          <p14:tracePt t="12084" x="1579563" y="3059113"/>
          <p14:tracePt t="12093" x="1622425" y="3059113"/>
          <p14:tracePt t="12100" x="1665288" y="3059113"/>
          <p14:tracePt t="12106" x="1724025" y="3059113"/>
          <p14:tracePt t="12114" x="1792288" y="3059113"/>
          <p14:tracePt t="12121" x="1868488" y="3059113"/>
          <p14:tracePt t="12129" x="1893888" y="3059113"/>
          <p14:tracePt t="12136" x="1997075" y="3033713"/>
          <p14:tracePt t="12144" x="2073275" y="3033713"/>
          <p14:tracePt t="12159" x="2116138" y="3025775"/>
          <p14:tracePt t="12166" x="2166938" y="3008313"/>
          <p14:tracePt t="12173" x="2182813" y="3008313"/>
          <p14:tracePt t="12182" x="2192338" y="2990850"/>
          <p14:tracePt t="12190" x="2208213" y="2990850"/>
          <p14:tracePt t="12212" x="2225675" y="2990850"/>
          <p14:tracePt t="12220" x="2225675" y="2974975"/>
          <p14:tracePt t="12244" x="2225675" y="2965450"/>
          <p14:tracePt t="12249" x="2225675" y="2957513"/>
          <p14:tracePt t="12265" x="2243138" y="2940050"/>
          <p14:tracePt t="12271" x="2260600" y="2932113"/>
          <p14:tracePt t="12286" x="2268538" y="2914650"/>
          <p14:tracePt t="12293" x="2276475" y="2914650"/>
          <p14:tracePt t="12301" x="2293938" y="2906713"/>
          <p14:tracePt t="12309" x="2301875" y="2906713"/>
          <p14:tracePt t="12316" x="2319338" y="2897188"/>
          <p14:tracePt t="12324" x="2336800" y="2897188"/>
          <p14:tracePt t="12331" x="2379663" y="2897188"/>
          <p14:tracePt t="12339" x="2420938" y="2897188"/>
          <p14:tracePt t="12346" x="2481263" y="2897188"/>
          <p14:tracePt t="12353" x="2524125" y="2897188"/>
          <p14:tracePt t="12361" x="2608263" y="2897188"/>
          <p14:tracePt t="12377" x="2684463" y="2922588"/>
          <p14:tracePt t="12383" x="2795588" y="2940050"/>
          <p14:tracePt t="12391" x="2914650" y="2974975"/>
          <p14:tracePt t="12398" x="3016250" y="2974975"/>
          <p14:tracePt t="12406" x="3117850" y="3000375"/>
          <p14:tracePt t="12413" x="3203575" y="3000375"/>
          <p14:tracePt t="12420" x="3244850" y="3000375"/>
          <p14:tracePt t="12428" x="3305175" y="3000375"/>
          <p14:tracePt t="12435" x="3322638" y="3000375"/>
          <p14:tracePt t="12443" x="3338513" y="3000375"/>
          <p14:tracePt t="12835" x="3338513" y="2990850"/>
          <p14:tracePt t="12859" x="3338513" y="2982913"/>
          <p14:tracePt t="12888" x="3338513" y="2974975"/>
          <p14:tracePt t="12963" x="3338513" y="2965450"/>
          <p14:tracePt t="13004" x="3330575" y="2949575"/>
          <p14:tracePt t="13008" x="3305175" y="2949575"/>
          <p14:tracePt t="13014" x="3297238" y="2940050"/>
          <p14:tracePt t="13032" x="3287713" y="2940050"/>
          <p14:tracePt t="13038" x="3279775" y="2940050"/>
          <p14:tracePt t="13045" x="3270250" y="2940050"/>
          <p14:tracePt t="13052" x="3236913" y="2965450"/>
          <p14:tracePt t="13059" x="3186113" y="3000375"/>
          <p14:tracePt t="13066" x="3152775" y="3025775"/>
          <p14:tracePt t="13073" x="3100388" y="3059113"/>
          <p14:tracePt t="13081" x="3067050" y="3094038"/>
          <p14:tracePt t="13088" x="3016250" y="3101975"/>
          <p14:tracePt t="13096" x="2990850" y="3119438"/>
          <p14:tracePt t="13103" x="2947988" y="3119438"/>
          <p14:tracePt t="13111" x="2930525" y="3135313"/>
          <p14:tracePt t="13118" x="2905125" y="3144838"/>
          <p14:tracePt t="13134" x="2863850" y="3144838"/>
          <p14:tracePt t="13142" x="2838450" y="3144838"/>
          <p14:tracePt t="13148" x="2803525" y="3144838"/>
          <p14:tracePt t="13164" x="2770188" y="3144838"/>
          <p14:tracePt t="13179" x="2752725" y="3160713"/>
          <p14:tracePt t="13186" x="2744788" y="3160713"/>
          <p14:tracePt t="13193" x="2735263" y="3160713"/>
          <p14:tracePt t="13200" x="2735263" y="3170238"/>
          <p14:tracePt t="13208" x="2709863" y="3170238"/>
          <p14:tracePt t="13215" x="2693988" y="3178175"/>
          <p14:tracePt t="13223" x="2676525" y="3195638"/>
          <p14:tracePt t="13238" x="2641600" y="3203575"/>
          <p14:tracePt t="13254" x="2633663" y="3221038"/>
          <p14:tracePt t="13260" x="2590800" y="3221038"/>
          <p14:tracePt t="13268" x="2574925" y="3228975"/>
          <p14:tracePt t="13284" x="2557463" y="3228975"/>
          <p14:tracePt t="13291" x="2540000" y="3228975"/>
          <p14:tracePt t="13298" x="2540000" y="3238500"/>
          <p14:tracePt t="13313" x="2524125" y="3238500"/>
          <p14:tracePt t="13572" x="2514600" y="3238500"/>
          <p14:tracePt t="13584" x="2506663" y="3238500"/>
          <p14:tracePt t="13599" x="2489200" y="3238500"/>
          <p14:tracePt t="13661" x="2489200" y="3228975"/>
          <p14:tracePt t="13667" x="2471738" y="3228975"/>
          <p14:tracePt t="13673" x="2471738" y="3186113"/>
          <p14:tracePt t="13681" x="2471738" y="3160713"/>
          <p14:tracePt t="13689" x="2471738" y="3135313"/>
          <p14:tracePt t="13695" x="2471738" y="3109913"/>
          <p14:tracePt t="13703" x="2471738" y="3067050"/>
          <p14:tracePt t="13711" x="2481263" y="3041650"/>
          <p14:tracePt t="13719" x="2481263" y="3016250"/>
          <p14:tracePt t="13726" x="2506663" y="3000375"/>
          <p14:tracePt t="13733" x="2524125" y="2982913"/>
          <p14:tracePt t="13741" x="2532063" y="2957513"/>
          <p14:tracePt t="13748" x="2540000" y="2940050"/>
          <p14:tracePt t="13756" x="2549525" y="2914650"/>
          <p14:tracePt t="13763" x="2565400" y="2906713"/>
          <p14:tracePt t="13770" x="2582863" y="2897188"/>
          <p14:tracePt t="13787" x="2590800" y="2863850"/>
          <p14:tracePt t="13793" x="2600325" y="2855913"/>
          <p14:tracePt t="13801" x="2600325" y="2838450"/>
          <p14:tracePt t="13808" x="2616200" y="2830513"/>
          <p14:tracePt t="13815" x="2616200" y="2820988"/>
          <p14:tracePt t="13823" x="2625725" y="2805113"/>
          <p14:tracePt t="13938" x="2600325" y="2805113"/>
          <p14:tracePt t="13943" x="2590800" y="2813050"/>
          <p14:tracePt t="13951" x="2557463" y="2838450"/>
          <p14:tracePt t="13959" x="2524125" y="2871788"/>
          <p14:tracePt t="13966" x="2481263" y="2906713"/>
          <p14:tracePt t="13973" x="2430463" y="2957513"/>
          <p14:tracePt t="13981" x="2379663" y="3000375"/>
          <p14:tracePt t="13989" x="2336800" y="3051175"/>
          <p14:tracePt t="14004" x="2301875" y="3094038"/>
          <p14:tracePt t="14011" x="2276475" y="3119438"/>
          <p14:tracePt t="14018" x="2243138" y="3160713"/>
          <p14:tracePt t="14025" x="2208213" y="3195638"/>
          <p14:tracePt t="14033" x="2182813" y="3221038"/>
          <p14:tracePt t="14040" x="2174875" y="3263900"/>
          <p14:tracePt t="14048" x="2141538" y="3289300"/>
          <p14:tracePt t="14056" x="2132013" y="3322638"/>
          <p14:tracePt t="14063" x="2098675" y="3330575"/>
          <p14:tracePt t="14071" x="2090738" y="3365500"/>
          <p14:tracePt t="14079" x="2073275" y="3390900"/>
          <p14:tracePt t="14086" x="2065338" y="3408363"/>
          <p14:tracePt t="14093" x="2047875" y="3408363"/>
          <p14:tracePt t="14110" x="2038350" y="3424238"/>
          <p14:tracePt t="14116" x="2012950" y="3433763"/>
          <p14:tracePt t="14123" x="1997075" y="3449638"/>
          <p14:tracePt t="14131" x="1987550" y="3449638"/>
          <p14:tracePt t="14139" x="1979613" y="3459163"/>
          <p14:tracePt t="14147" x="1962150" y="3467100"/>
          <p14:tracePt t="14153" x="1954213" y="3484563"/>
          <p14:tracePt t="14160" x="1928813" y="3484563"/>
          <p14:tracePt t="14169" x="1920875" y="3484563"/>
          <p14:tracePt t="14176" x="1893888" y="3502025"/>
          <p14:tracePt t="14183" x="1878013" y="3509963"/>
          <p14:tracePt t="14191" x="1860550" y="3509963"/>
          <p14:tracePt t="14198" x="1835150" y="3527425"/>
          <p14:tracePt t="14206" x="1801813" y="3527425"/>
          <p14:tracePt t="14223" x="1776413" y="3527425"/>
          <p14:tracePt t="14229" x="1758950" y="3535363"/>
          <p14:tracePt t="14236" x="1724025" y="3535363"/>
          <p14:tracePt t="14243" x="1716088" y="3543300"/>
          <p14:tracePt t="14251" x="1690688" y="3543300"/>
          <p14:tracePt t="14259" x="1682750" y="3543300"/>
          <p14:tracePt t="14266" x="1665288" y="3543300"/>
          <p14:tracePt t="14485" x="1665288" y="3560763"/>
          <p14:tracePt t="14491" x="1673225" y="3560763"/>
          <p14:tracePt t="14499" x="1698625" y="3568700"/>
          <p14:tracePt t="14505" x="1708150" y="3568700"/>
          <p14:tracePt t="14513" x="1716088" y="3568700"/>
          <p14:tracePt t="14520" x="1741488" y="3568700"/>
          <p14:tracePt t="14528" x="1749425" y="3568700"/>
          <p14:tracePt t="14543" x="1758950" y="3568700"/>
          <p14:tracePt t="14550" x="1776413" y="3568700"/>
          <p14:tracePt t="14558" x="1801813" y="3568700"/>
          <p14:tracePt t="14583" x="1809750" y="3568700"/>
          <p14:tracePt t="14690" x="1817688" y="3568700"/>
          <p14:tracePt t="14695" x="1827213" y="3568700"/>
          <p14:tracePt t="14709" x="1835150" y="3568700"/>
          <p14:tracePt t="14733" x="1852613" y="3568700"/>
          <p14:tracePt t="14765" x="1860550" y="3568700"/>
          <p14:tracePt t="14785" x="1868488" y="3568700"/>
          <p14:tracePt t="14791" x="1885950" y="3568700"/>
          <p14:tracePt t="14799" x="1893888" y="3568700"/>
          <p14:tracePt t="14806" x="1920875" y="3568700"/>
          <p14:tracePt t="14813" x="1946275" y="3568700"/>
          <p14:tracePt t="14821" x="1954213" y="3568700"/>
          <p14:tracePt t="14828" x="1979613" y="3568700"/>
          <p14:tracePt t="14836" x="1997075" y="3568700"/>
          <p14:tracePt t="14843" x="2030413" y="3568700"/>
          <p14:tracePt t="14850" x="2055813" y="3568700"/>
          <p14:tracePt t="14858" x="2065338" y="3568700"/>
          <p14:tracePt t="14874" x="2073275" y="3568700"/>
          <p14:tracePt t="14881" x="2090738" y="3568700"/>
          <p14:tracePt t="14896" x="2106613" y="3568700"/>
          <p14:tracePt t="14903" x="2124075" y="3568700"/>
          <p14:tracePt t="14919" x="2141538" y="3568700"/>
          <p14:tracePt t="14950" x="2157413" y="3568700"/>
          <p14:tracePt t="14956" x="2174875" y="3552825"/>
          <p14:tracePt t="14995" x="2192338" y="3552825"/>
          <p14:tracePt t="15010" x="2208213" y="3552825"/>
          <p14:tracePt t="15024" x="2225675" y="3543300"/>
          <p14:tracePt t="15031" x="2251075" y="3543300"/>
          <p14:tracePt t="15038" x="2260600" y="3543300"/>
          <p14:tracePt t="15045" x="2286000" y="3543300"/>
          <p14:tracePt t="15053" x="2293938" y="3543300"/>
          <p14:tracePt t="15060" x="2301875" y="3543300"/>
          <p14:tracePt t="15068" x="2319338" y="3543300"/>
          <p14:tracePt t="15098" x="2327275" y="3543300"/>
          <p14:tracePt t="15106" x="2336800" y="3543300"/>
          <p14:tracePt t="15120" x="2344738" y="3543300"/>
          <p14:tracePt t="15128" x="2362200" y="3543300"/>
          <p14:tracePt t="15136" x="2387600" y="3543300"/>
          <p14:tracePt t="15151" x="2420938" y="3543300"/>
          <p14:tracePt t="15159" x="2438400" y="3543300"/>
          <p14:tracePt t="15166" x="2455863" y="3543300"/>
          <p14:tracePt t="15174" x="2489200" y="3543300"/>
          <p14:tracePt t="15182" x="2524125" y="3552825"/>
          <p14:tracePt t="15196" x="2549525" y="3560763"/>
          <p14:tracePt t="15203" x="2557463" y="3560763"/>
          <p14:tracePt t="15211" x="2565400" y="3568700"/>
          <p14:tracePt t="15218" x="2590800" y="3568700"/>
          <p14:tracePt t="15226" x="2600325" y="3586163"/>
          <p14:tracePt t="15242" x="2616200" y="3586163"/>
          <p14:tracePt t="15265" x="2633663" y="3594100"/>
          <p14:tracePt t="15288" x="2651125" y="3594100"/>
          <p14:tracePt t="15311" x="2668588" y="3594100"/>
          <p14:tracePt t="15316" x="2676525" y="3594100"/>
          <p14:tracePt t="15323" x="2701925" y="3594100"/>
          <p14:tracePt t="15330" x="2719388" y="3594100"/>
          <p14:tracePt t="15338" x="2744788" y="3594100"/>
          <p14:tracePt t="15346" x="2778125" y="3594100"/>
          <p14:tracePt t="15353" x="2820988" y="3594100"/>
          <p14:tracePt t="15360" x="2854325" y="3594100"/>
          <p14:tracePt t="15368" x="2914650" y="3594100"/>
          <p14:tracePt t="15375" x="2990850" y="3594100"/>
          <p14:tracePt t="15383" x="3024188" y="3594100"/>
          <p14:tracePt t="15391" x="3049588" y="3594100"/>
          <p14:tracePt t="15398" x="3059113" y="3594100"/>
          <p14:tracePt t="15414" x="3074988" y="3594100"/>
          <p14:tracePt t="15529" x="3092450" y="3594100"/>
          <p14:tracePt t="15534" x="3117850" y="3594100"/>
          <p14:tracePt t="15541" x="3152775" y="3594100"/>
          <p14:tracePt t="15548" x="3168650" y="3594100"/>
          <p14:tracePt t="15555" x="3194050" y="3594100"/>
          <p14:tracePt t="15563" x="3228975" y="3594100"/>
          <p14:tracePt t="15571" x="3244850" y="3594100"/>
          <p14:tracePt t="15578" x="3270250" y="3594100"/>
          <p14:tracePt t="15585" x="3287713" y="3603625"/>
          <p14:tracePt t="15601" x="3322638" y="3603625"/>
          <p14:tracePt t="15616" x="3330575" y="3603625"/>
          <p14:tracePt t="15647" x="3338513" y="3603625"/>
          <p14:tracePt t="15663" x="3355975" y="3603625"/>
          <p14:tracePt t="15683" x="3373438" y="3603625"/>
          <p14:tracePt t="15691" x="3381375" y="3603625"/>
          <p14:tracePt t="15698" x="3389313" y="3603625"/>
          <p14:tracePt t="15706" x="3406775" y="3594100"/>
          <p14:tracePt t="15713" x="3414713" y="3594100"/>
          <p14:tracePt t="15721" x="3424238" y="3594100"/>
          <p14:tracePt t="15737" x="3441700" y="3594100"/>
          <p14:tracePt t="15743" x="3449638" y="3578225"/>
          <p14:tracePt t="15759" x="3457575" y="3578225"/>
          <p14:tracePt t="15774" x="3482975" y="3578225"/>
          <p14:tracePt t="15781" x="3525838" y="3568700"/>
          <p14:tracePt t="15788" x="3551238" y="3535363"/>
          <p14:tracePt t="15795" x="3586163" y="3527425"/>
          <p14:tracePt t="15803" x="3619500" y="3509963"/>
          <p14:tracePt t="15811" x="3636963" y="3509963"/>
          <p14:tracePt t="15818" x="3652838" y="3502025"/>
          <p14:tracePt t="15826" x="3670300" y="3484563"/>
          <p14:tracePt t="15833" x="3695700" y="3467100"/>
          <p14:tracePt t="15849" x="3713163" y="3459163"/>
          <p14:tracePt t="15856" x="3738563" y="3441700"/>
          <p14:tracePt t="15871" x="3746500" y="3433763"/>
          <p14:tracePt t="15878" x="3756025" y="3433763"/>
          <p14:tracePt t="15893" x="3756025" y="3424238"/>
          <p14:tracePt t="15900" x="3771900" y="3424238"/>
          <p14:tracePt t="15963" x="3771900" y="3408363"/>
          <p14:tracePt t="16014" x="3781425" y="3408363"/>
          <p14:tracePt t="16045" x="3789363" y="3390900"/>
          <p14:tracePt t="16050" x="3789363" y="3373438"/>
          <p14:tracePt t="16066" x="3806825" y="3373438"/>
          <p14:tracePt t="16098" x="3814763" y="3373438"/>
          <p14:tracePt t="16428" x="3848100" y="3373438"/>
          <p14:tracePt t="16434" x="3916363" y="3373438"/>
          <p14:tracePt t="16441" x="4002088" y="3373438"/>
          <p14:tracePt t="16449" x="4086225" y="3373438"/>
          <p14:tracePt t="16455" x="4154488" y="3373438"/>
          <p14:tracePt t="16463" x="4265613" y="3373438"/>
          <p14:tracePt t="16471" x="4425950" y="3398838"/>
          <p14:tracePt t="16478" x="4486275" y="3398838"/>
          <p14:tracePt t="16485" x="4595813" y="3398838"/>
          <p14:tracePt t="16501" x="4714875" y="3398838"/>
          <p14:tracePt t="16509" x="4800600" y="3416300"/>
          <p14:tracePt t="16516" x="4868863" y="3416300"/>
          <p14:tracePt t="16532" x="4902200" y="3416300"/>
          <p14:tracePt t="16538" x="4935538" y="3416300"/>
          <p14:tracePt t="16960" x="4945063" y="3416300"/>
          <p14:tracePt t="16966" x="4953000" y="3416300"/>
          <p14:tracePt t="16973" x="4978400" y="3416300"/>
          <p14:tracePt t="16980" x="4995863" y="3416300"/>
          <p14:tracePt t="16989" x="5029200" y="3416300"/>
          <p14:tracePt t="16996" x="5072063" y="3416300"/>
          <p14:tracePt t="17003" x="5114925" y="3416300"/>
          <p14:tracePt t="17010" x="5148263" y="3416300"/>
          <p14:tracePt t="17018" x="5191125" y="3416300"/>
          <p14:tracePt t="17025" x="5259388" y="3416300"/>
          <p14:tracePt t="17041" x="5318125" y="3416300"/>
          <p14:tracePt t="17050" x="5360988" y="3416300"/>
          <p14:tracePt t="17056" x="5505450" y="3416300"/>
          <p14:tracePt t="17063" x="5530850" y="3416300"/>
          <p14:tracePt t="17071" x="5591175" y="3416300"/>
          <p14:tracePt t="17078" x="5692775" y="3416300"/>
          <p14:tracePt t="17086" x="5735638" y="3416300"/>
          <p14:tracePt t="17093" x="5819775" y="3416300"/>
          <p14:tracePt t="17100" x="5888038" y="3416300"/>
          <p14:tracePt t="17108" x="5946775" y="3416300"/>
          <p14:tracePt t="17115" x="6024563" y="3416300"/>
          <p14:tracePt t="17123" x="6091238" y="3416300"/>
          <p14:tracePt t="17131" x="6219825" y="3416300"/>
          <p14:tracePt t="17138" x="6278563" y="3416300"/>
          <p14:tracePt t="17154" x="6372225" y="3416300"/>
          <p14:tracePt t="17161" x="6456363" y="3416300"/>
          <p14:tracePt t="17168" x="6575425" y="3416300"/>
          <p14:tracePt t="17176" x="6626225" y="3416300"/>
          <p14:tracePt t="17183" x="6770688" y="3416300"/>
          <p14:tracePt t="17191" x="6942138" y="3416300"/>
          <p14:tracePt t="17198" x="7102475" y="3398838"/>
          <p14:tracePt t="17205" x="7272338" y="3373438"/>
          <p14:tracePt t="17213" x="7477125" y="3365500"/>
          <p14:tracePt t="17220" x="7781925" y="3330575"/>
          <p14:tracePt t="17229" x="7893050" y="3305175"/>
          <p14:tracePt t="17236" x="8020050" y="3297238"/>
          <p14:tracePt t="17243" x="8139113" y="3271838"/>
          <p14:tracePt t="17260" x="8359775" y="3228975"/>
          <p14:tracePt t="17265" x="8462963" y="3203575"/>
          <p14:tracePt t="17273" x="8521700" y="3195638"/>
          <p14:tracePt t="17281" x="8572500" y="3195638"/>
          <p14:tracePt t="17288" x="8615363" y="3178175"/>
          <p14:tracePt t="17296" x="8640763" y="3178175"/>
          <p14:tracePt t="17304" x="8666163" y="3160713"/>
          <p14:tracePt t="17311" x="8691563" y="3160713"/>
          <p14:tracePt t="17319" x="8716963" y="3160713"/>
          <p14:tracePt t="17326" x="8759825" y="3160713"/>
          <p14:tracePt t="17333" x="8802688" y="3152775"/>
          <p14:tracePt t="17351" x="8853488" y="3152775"/>
          <p14:tracePt t="17356" x="8912225" y="3135313"/>
          <p14:tracePt t="17364" x="8980488" y="3135313"/>
          <p14:tracePt t="17371" x="9031288" y="3109913"/>
          <p14:tracePt t="17379" x="9117013" y="3109913"/>
          <p14:tracePt t="17386" x="9142413" y="3109913"/>
          <p14:tracePt t="17393" x="9201150" y="3101975"/>
          <p14:tracePt t="17401" x="9226550" y="3101975"/>
          <p14:tracePt t="17408" x="9269413" y="3101975"/>
          <p14:tracePt t="17416" x="9320213" y="3084513"/>
          <p14:tracePt t="17423" x="9337675" y="3084513"/>
          <p14:tracePt t="17431" x="9363075" y="3084513"/>
          <p14:tracePt t="17440" x="9380538" y="3067050"/>
          <p14:tracePt t="17446" x="9396413" y="3067050"/>
          <p14:tracePt t="17453" x="9413875" y="3067050"/>
          <p14:tracePt t="17461" x="9421813" y="3067050"/>
          <p14:tracePt t="17484" x="9431338" y="3067050"/>
          <p14:tracePt t="17500" x="9447213" y="3067050"/>
          <p14:tracePt t="17929" x="9472613" y="3051175"/>
          <p14:tracePt t="17933" x="9515475" y="3041650"/>
          <p14:tracePt t="17941" x="9575800" y="3016250"/>
          <p14:tracePt t="17949" x="9626600" y="3000375"/>
          <p14:tracePt t="17964" x="9677400" y="2974975"/>
          <p14:tracePt t="17971" x="9720263" y="2949575"/>
          <p14:tracePt t="17978" x="9771063" y="2940050"/>
          <p14:tracePt t="17986" x="9812338" y="2922588"/>
          <p14:tracePt t="17993" x="9855200" y="2922588"/>
          <p14:tracePt t="18001" x="9906000" y="2914650"/>
          <p14:tracePt t="18008" x="9940925" y="2897188"/>
          <p14:tracePt t="18016" x="9983788" y="2897188"/>
          <p14:tracePt t="18023" x="10017125" y="2881313"/>
          <p14:tracePt t="18031" x="10042525" y="2881313"/>
          <p14:tracePt t="18039" x="10059988" y="2881313"/>
          <p14:tracePt t="18116" x="10075863" y="2881313"/>
          <p14:tracePt t="18122" x="10101263" y="2906713"/>
          <p14:tracePt t="18128" x="10153650" y="2949575"/>
          <p14:tracePt t="18135" x="10271125" y="3008313"/>
          <p14:tracePt t="18143" x="10407650" y="3094038"/>
          <p14:tracePt t="18150" x="10594975" y="3160713"/>
          <p14:tracePt t="18158" x="10764838" y="3203575"/>
          <p14:tracePt t="18165" x="10934700" y="3238500"/>
          <p14:tracePt t="18173" x="11147425" y="3271838"/>
          <p14:tracePt t="18180" x="11307763" y="3297238"/>
          <p14:tracePt t="18188" x="11664950" y="3314700"/>
          <p14:tracePt t="18196" x="11791950" y="3340100"/>
          <p14:tracePt t="18203" x="11936413" y="3348038"/>
          <p14:tracePt t="18210" x="12022138" y="3348038"/>
          <p14:tracePt t="18218" x="12072938" y="3348038"/>
          <p14:tracePt t="18234" x="12149138" y="33480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77EBD6D-3AFE-4F44-8DB2-7621BD5FD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新增功能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36099DB-135F-4522-9119-5BF386EB9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加入開始畫面</a:t>
            </a:r>
            <a:endParaRPr lang="en-US" altLang="zh-TW" dirty="0"/>
          </a:p>
          <a:p>
            <a:r>
              <a:rPr lang="zh-TW" altLang="en-US" dirty="0"/>
              <a:t>加入結束畫面</a:t>
            </a:r>
            <a:endParaRPr lang="en-US" altLang="zh-TW" dirty="0"/>
          </a:p>
          <a:p>
            <a:r>
              <a:rPr lang="zh-TW" altLang="en-US" dirty="0"/>
              <a:t>結束畫面會顯示分數以及重來選項</a:t>
            </a:r>
            <a:endParaRPr lang="en-US" altLang="zh-TW" dirty="0"/>
          </a:p>
          <a:p>
            <a:r>
              <a:rPr lang="zh-TW" altLang="en-US" dirty="0"/>
              <a:t>將題目改成中文題目</a:t>
            </a:r>
            <a:endParaRPr lang="en-US" altLang="zh-TW" dirty="0"/>
          </a:p>
          <a:p>
            <a:r>
              <a:rPr lang="zh-TW" altLang="en-US" dirty="0"/>
              <a:t>加入難度挑戰</a:t>
            </a:r>
            <a:endParaRPr lang="en-US" altLang="zh-TW" dirty="0"/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E72CC59-A4D3-4A28-A470-1B3A8152C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5</a:t>
            </a:fld>
            <a:endParaRPr lang="zh-TW" altLang="en-US"/>
          </a:p>
        </p:txBody>
      </p:sp>
      <p:pic>
        <p:nvPicPr>
          <p:cNvPr id="6" name="音訊 5">
            <a:hlinkClick r:id="" action="ppaction://media"/>
            <a:extLst>
              <a:ext uri="{FF2B5EF4-FFF2-40B4-BE49-F238E27FC236}">
                <a16:creationId xmlns:a16="http://schemas.microsoft.com/office/drawing/2014/main" id="{B4A1A74D-A2FD-4AEF-9775-6658563EEA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899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62"/>
    </mc:Choice>
    <mc:Fallback>
      <p:transition spd="slow" advTm="28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96" x="11758613" y="3203575"/>
          <p14:tracePt t="1004" x="11342688" y="3144838"/>
          <p14:tracePt t="1020" x="11002963" y="3051175"/>
          <p14:tracePt t="1027" x="10534650" y="2914650"/>
          <p14:tracePt t="1036" x="9796463" y="2727325"/>
          <p14:tracePt t="1042" x="9583738" y="2660650"/>
          <p14:tracePt t="1049" x="8921750" y="2438400"/>
          <p14:tracePt t="1057" x="8283575" y="2192338"/>
          <p14:tracePt t="1064" x="7621588" y="1946275"/>
          <p14:tracePt t="1071" x="7119938" y="1758950"/>
          <p14:tracePt t="1079" x="6600825" y="1597025"/>
          <p14:tracePt t="1086" x="5981700" y="1470025"/>
          <p14:tracePt t="1094" x="5751513" y="1401763"/>
          <p14:tracePt t="1101" x="5292725" y="1308100"/>
          <p14:tracePt t="1109" x="5140325" y="1292225"/>
          <p14:tracePt t="1125" x="4953000" y="1257300"/>
          <p14:tracePt t="1132" x="4808538" y="1231900"/>
          <p14:tracePt t="1139" x="4656138" y="1206500"/>
          <p14:tracePt t="1146" x="4562475" y="1198563"/>
          <p14:tracePt t="1154" x="4519613" y="1198563"/>
          <p14:tracePt t="1161" x="4476750" y="1181100"/>
          <p14:tracePt t="1169" x="4435475" y="1181100"/>
          <p14:tracePt t="1176" x="4410075" y="1163638"/>
          <p14:tracePt t="1184" x="4392613" y="1163638"/>
          <p14:tracePt t="1192" x="4367213" y="1163638"/>
          <p14:tracePt t="1207" x="4349750" y="1163638"/>
          <p14:tracePt t="1215" x="4332288" y="1163638"/>
          <p14:tracePt t="1222" x="4316413" y="1163638"/>
          <p14:tracePt t="1237" x="4273550" y="1173163"/>
          <p14:tracePt t="1244" x="4248150" y="1173163"/>
          <p14:tracePt t="1252" x="4222750" y="1189038"/>
          <p14:tracePt t="1259" x="4179888" y="1198563"/>
          <p14:tracePt t="1267" x="4129088" y="1216025"/>
          <p14:tracePt t="1274" x="4086225" y="1231900"/>
          <p14:tracePt t="1282" x="4010025" y="1266825"/>
          <p14:tracePt t="1290" x="3984625" y="1274763"/>
          <p14:tracePt t="1297" x="3941763" y="1292225"/>
          <p14:tracePt t="1304" x="3916363" y="1308100"/>
          <p14:tracePt t="1313" x="3890963" y="1317625"/>
          <p14:tracePt t="1319" x="3873500" y="1333500"/>
          <p14:tracePt t="1327" x="3832225" y="1333500"/>
          <p14:tracePt t="1344" x="3814763" y="1350963"/>
          <p14:tracePt t="1349" x="3771900" y="1350963"/>
          <p14:tracePt t="1356" x="3746500" y="1350963"/>
          <p14:tracePt t="1364" x="3729038" y="1350963"/>
          <p14:tracePt t="1372" x="3713163" y="1350963"/>
          <p14:tracePt t="1379" x="3695700" y="1350963"/>
          <p14:tracePt t="1387" x="3670300" y="1350963"/>
          <p14:tracePt t="1395" x="3652838" y="1350963"/>
          <p14:tracePt t="1402" x="3636963" y="1350963"/>
          <p14:tracePt t="1409" x="3611563" y="1350963"/>
          <p14:tracePt t="1416" x="3602038" y="1350963"/>
          <p14:tracePt t="1424" x="3586163" y="1350963"/>
          <p14:tracePt t="1440" x="3568700" y="1350963"/>
          <p14:tracePt t="1465" x="3559175" y="1350963"/>
          <p14:tracePt t="1478" x="3551238" y="1350963"/>
          <p14:tracePt t="1500" x="3533775" y="1350963"/>
          <p14:tracePt t="1532" x="3525838" y="1350963"/>
          <p14:tracePt t="1537" x="3517900" y="1350963"/>
          <p14:tracePt t="1569" x="3500438" y="1350963"/>
          <p14:tracePt t="1592" x="3492500" y="1343025"/>
          <p14:tracePt t="1615" x="3482975" y="1343025"/>
          <p14:tracePt t="1645" x="3467100" y="1343025"/>
          <p14:tracePt t="1651" x="3449638" y="1343025"/>
          <p14:tracePt t="1656" x="3441700" y="1343025"/>
          <p14:tracePt t="1673" x="3406775" y="1350963"/>
          <p14:tracePt t="1679" x="3389313" y="1360488"/>
          <p14:tracePt t="1686" x="3363913" y="1368425"/>
          <p14:tracePt t="1694" x="3338513" y="1368425"/>
          <p14:tracePt t="1702" x="3305175" y="1385888"/>
          <p14:tracePt t="1709" x="3279775" y="1393825"/>
          <p14:tracePt t="1716" x="3262313" y="1411288"/>
          <p14:tracePt t="1724" x="3219450" y="1419225"/>
          <p14:tracePt t="1732" x="3194050" y="1436688"/>
          <p14:tracePt t="1739" x="3160713" y="1462088"/>
          <p14:tracePt t="1746" x="3135313" y="1477963"/>
          <p14:tracePt t="1754" x="3109913" y="1504950"/>
          <p14:tracePt t="1761" x="3074988" y="1520825"/>
          <p14:tracePt t="1777" x="3067050" y="1538288"/>
          <p14:tracePt t="1785" x="3049588" y="1546225"/>
          <p14:tracePt t="1802" x="3049588" y="1555750"/>
          <p14:tracePt t="1808" x="3033713" y="1555750"/>
          <p14:tracePt t="1815" x="3016250" y="1563688"/>
          <p14:tracePt t="1821" x="3016250" y="1571625"/>
          <p14:tracePt t="1829" x="3008313" y="1589088"/>
          <p14:tracePt t="1846" x="3008313" y="1597025"/>
          <p14:tracePt t="1852" x="2998788" y="1597025"/>
          <p14:tracePt t="1915" x="2998788" y="1614488"/>
          <p14:tracePt t="1928" x="2998788" y="1622425"/>
          <p14:tracePt t="1934" x="2982913" y="1631950"/>
          <p14:tracePt t="1942" x="2982913" y="1657350"/>
          <p14:tracePt t="1949" x="2973388" y="1665288"/>
          <p14:tracePt t="1956" x="2955925" y="1682750"/>
          <p14:tracePt t="1964" x="2955925" y="1708150"/>
          <p14:tracePt t="1972" x="2955925" y="1716088"/>
          <p14:tracePt t="1979" x="2955925" y="1725613"/>
          <p14:tracePt t="1995" x="2940050" y="1741488"/>
          <p14:tracePt t="2002" x="2922588" y="1758950"/>
          <p14:tracePt t="2025" x="2922588" y="1776413"/>
          <p14:tracePt t="2032" x="2905125" y="1776413"/>
          <p14:tracePt t="2047" x="2905125" y="1784350"/>
          <p14:tracePt t="2063" x="2889250" y="1784350"/>
          <p14:tracePt t="2094" x="2889250" y="1793875"/>
          <p14:tracePt t="2169" x="2889250" y="1809750"/>
          <p14:tracePt t="2191" x="2871788" y="1819275"/>
          <p14:tracePt t="2197" x="2846388" y="1835150"/>
          <p14:tracePt t="2204" x="2820988" y="1844675"/>
          <p14:tracePt t="2211" x="2786063" y="1852613"/>
          <p14:tracePt t="2219" x="2770188" y="1852613"/>
          <p14:tracePt t="2226" x="2744788" y="1870075"/>
          <p14:tracePt t="2234" x="2719388" y="1878013"/>
          <p14:tracePt t="2241" x="2684463" y="1895475"/>
          <p14:tracePt t="2249" x="2668588" y="1895475"/>
          <p14:tracePt t="2256" x="2641600" y="1895475"/>
          <p14:tracePt t="2264" x="2608263" y="1911350"/>
          <p14:tracePt t="2272" x="2582863" y="1911350"/>
          <p14:tracePt t="2279" x="2582863" y="1920875"/>
          <p14:tracePt t="2287" x="2549525" y="1938338"/>
          <p14:tracePt t="2294" x="2524125" y="1946275"/>
          <p14:tracePt t="2301" x="2481263" y="1963738"/>
          <p14:tracePt t="2309" x="2455863" y="1971675"/>
          <p14:tracePt t="2325" x="2430463" y="1989138"/>
          <p14:tracePt t="2331" x="2420938" y="1997075"/>
          <p14:tracePt t="2339" x="2395538" y="2014538"/>
          <p14:tracePt t="2347" x="2379663" y="2022475"/>
          <p14:tracePt t="2354" x="2362200" y="2039938"/>
          <p14:tracePt t="2370" x="2344738" y="2047875"/>
          <p14:tracePt t="2377" x="2336800" y="2055813"/>
          <p14:tracePt t="2384" x="2327275" y="2055813"/>
          <p14:tracePt t="2409" x="2311400" y="2073275"/>
          <p14:tracePt t="2414" x="2301875" y="2082800"/>
          <p14:tracePt t="2438" x="2293938" y="2090738"/>
          <p14:tracePt t="2460" x="2276475" y="2108200"/>
          <p14:tracePt t="2475" x="2268538" y="2108200"/>
          <p14:tracePt t="2482" x="2268538" y="2124075"/>
          <p14:tracePt t="2489" x="2260600" y="2124075"/>
          <p14:tracePt t="2513" x="2243138" y="2124075"/>
          <p14:tracePt t="2519" x="2243138" y="2141538"/>
          <p14:tracePt t="2534" x="2235200" y="2141538"/>
          <p14:tracePt t="2542" x="2235200" y="2159000"/>
          <p14:tracePt t="2549" x="2208213" y="2209800"/>
          <p14:tracePt t="2556" x="2208213" y="2217738"/>
          <p14:tracePt t="2564" x="2192338" y="2227263"/>
          <p14:tracePt t="2572" x="2192338" y="2243138"/>
          <p14:tracePt t="2579" x="2174875" y="2252663"/>
          <p14:tracePt t="2586" x="2174875" y="2260600"/>
          <p14:tracePt t="2594" x="2174875" y="2278063"/>
          <p14:tracePt t="2602" x="2157413" y="2278063"/>
          <p14:tracePt t="2609" x="2157413" y="2286000"/>
          <p14:tracePt t="2633" x="2141538" y="2293938"/>
          <p14:tracePt t="2640" x="2141538" y="2311400"/>
          <p14:tracePt t="2655" x="2141538" y="2319338"/>
          <p14:tracePt t="2661" x="2124075" y="2319338"/>
          <p14:tracePt t="2669" x="2124075" y="2328863"/>
          <p14:tracePt t="2676" x="2116138" y="2328863"/>
          <p14:tracePt t="2684" x="2116138" y="2344738"/>
          <p14:tracePt t="2691" x="2106613" y="2344738"/>
          <p14:tracePt t="2707" x="2090738" y="2344738"/>
          <p14:tracePt t="2753" x="2073275" y="2344738"/>
          <p14:tracePt t="2760" x="2047875" y="2344738"/>
          <p14:tracePt t="2767" x="2012950" y="2311400"/>
          <p14:tracePt t="2774" x="2005013" y="2311400"/>
          <p14:tracePt t="2783" x="1987550" y="2303463"/>
          <p14:tracePt t="2789" x="1954213" y="2293938"/>
          <p14:tracePt t="2797" x="1928813" y="2293938"/>
          <p14:tracePt t="2804" x="1885950" y="2260600"/>
          <p14:tracePt t="2812" x="1860550" y="2243138"/>
          <p14:tracePt t="2819" x="1835150" y="2243138"/>
          <p14:tracePt t="2828" x="1801813" y="2227263"/>
          <p14:tracePt t="2834" x="1784350" y="2217738"/>
          <p14:tracePt t="2842" x="1766888" y="2217738"/>
          <p14:tracePt t="2850" x="1758950" y="2209800"/>
          <p14:tracePt t="2865" x="1749425" y="2209800"/>
          <p14:tracePt t="2872" x="1741488" y="2209800"/>
          <p14:tracePt t="2879" x="1724025" y="2209800"/>
          <p14:tracePt t="2894" x="1716088" y="2209800"/>
          <p14:tracePt t="2911" x="1708150" y="2209800"/>
          <p14:tracePt t="2949" x="1698625" y="2209800"/>
          <p14:tracePt t="2970" x="1682750" y="2209800"/>
          <p14:tracePt t="2985" x="1673225" y="2209800"/>
          <p14:tracePt t="2993" x="1665288" y="2200275"/>
          <p14:tracePt t="3000" x="1647825" y="2200275"/>
          <p14:tracePt t="3007" x="1639888" y="2200275"/>
          <p14:tracePt t="3015" x="1622425" y="2200275"/>
          <p14:tracePt t="3022" x="1606550" y="2200275"/>
          <p14:tracePt t="3029" x="1589088" y="2200275"/>
          <p14:tracePt t="3036" x="1571625" y="2200275"/>
          <p14:tracePt t="3044" x="1563688" y="2200275"/>
          <p14:tracePt t="3051" x="1538288" y="2200275"/>
          <p14:tracePt t="3068" x="1520825" y="2200275"/>
          <p14:tracePt t="3082" x="1512888" y="2184400"/>
          <p14:tracePt t="3097" x="1503363" y="2174875"/>
          <p14:tracePt t="3113" x="1495425" y="2166938"/>
          <p14:tracePt t="3119" x="1477963" y="2133600"/>
          <p14:tracePt t="3127" x="1462088" y="2116138"/>
          <p14:tracePt t="3134" x="1452563" y="2090738"/>
          <p14:tracePt t="3141" x="1435100" y="2039938"/>
          <p14:tracePt t="3149" x="1419225" y="2022475"/>
          <p14:tracePt t="3157" x="1409700" y="1979613"/>
          <p14:tracePt t="3164" x="1393825" y="1928813"/>
          <p14:tracePt t="3172" x="1384300" y="1878013"/>
          <p14:tracePt t="3190" x="1368425" y="1835150"/>
          <p14:tracePt t="3194" x="1368425" y="1776413"/>
          <p14:tracePt t="3202" x="1343025" y="1657350"/>
          <p14:tracePt t="3209" x="1343025" y="1639888"/>
          <p14:tracePt t="3217" x="1343025" y="1597025"/>
          <p14:tracePt t="3224" x="1343025" y="1555750"/>
          <p14:tracePt t="3231" x="1343025" y="1520825"/>
          <p14:tracePt t="3239" x="1343025" y="1495425"/>
          <p14:tracePt t="3246" x="1343025" y="1477963"/>
          <p14:tracePt t="3254" x="1343025" y="1462088"/>
          <p14:tracePt t="3262" x="1343025" y="1436688"/>
          <p14:tracePt t="3269" x="1343025" y="1427163"/>
          <p14:tracePt t="3277" x="1343025" y="1419225"/>
          <p14:tracePt t="3284" x="1343025" y="1411288"/>
          <p14:tracePt t="3301" x="1343025" y="1401763"/>
          <p14:tracePt t="3316" x="1350963" y="1401763"/>
          <p14:tracePt t="3451" x="1358900" y="1401763"/>
          <p14:tracePt t="3457" x="1368425" y="1401763"/>
          <p14:tracePt t="3465" x="1376363" y="1401763"/>
          <p14:tracePt t="3472" x="1384300" y="1401763"/>
          <p14:tracePt t="3479" x="1419225" y="1411288"/>
          <p14:tracePt t="3486" x="1435100" y="1411288"/>
          <p14:tracePt t="3494" x="1462088" y="1419225"/>
          <p14:tracePt t="3501" x="1503363" y="1436688"/>
          <p14:tracePt t="3517" x="1554163" y="1462088"/>
          <p14:tracePt t="3524" x="1631950" y="1487488"/>
          <p14:tracePt t="3533" x="1665288" y="1504950"/>
          <p14:tracePt t="3539" x="1716088" y="1538288"/>
          <p14:tracePt t="3546" x="1749425" y="1563688"/>
          <p14:tracePt t="3554" x="1801813" y="1597025"/>
          <p14:tracePt t="3561" x="1827213" y="1614488"/>
          <p14:tracePt t="3568" x="1868488" y="1639888"/>
          <p14:tracePt t="3577" x="1893888" y="1657350"/>
          <p14:tracePt t="3584" x="1911350" y="1665288"/>
          <p14:tracePt t="3591" x="1936750" y="1674813"/>
          <p14:tracePt t="3622" x="1936750" y="1690688"/>
          <p14:tracePt t="3637" x="1936750" y="1700213"/>
          <p14:tracePt t="3644" x="1936750" y="1708150"/>
          <p14:tracePt t="3653" x="1954213" y="1725613"/>
          <p14:tracePt t="3659" x="1954213" y="1751013"/>
          <p14:tracePt t="3666" x="1954213" y="1758950"/>
          <p14:tracePt t="3682" x="1971675" y="1784350"/>
          <p14:tracePt t="3689" x="1971675" y="1809750"/>
          <p14:tracePt t="3696" x="1971675" y="1819275"/>
          <p14:tracePt t="3704" x="1971675" y="1827213"/>
          <p14:tracePt t="3712" x="1979613" y="1852613"/>
          <p14:tracePt t="3719" x="1979613" y="1860550"/>
          <p14:tracePt t="3734" x="1979613" y="1870075"/>
          <p14:tracePt t="3742" x="1979613" y="1885950"/>
          <p14:tracePt t="3749" x="1987550" y="1895475"/>
          <p14:tracePt t="3765" x="1987550" y="1911350"/>
          <p14:tracePt t="3772" x="2005013" y="1911350"/>
          <p14:tracePt t="3787" x="2005013" y="1928813"/>
          <p14:tracePt t="3794" x="2005013" y="1946275"/>
          <p14:tracePt t="3841" x="2012950" y="1963738"/>
          <p14:tracePt t="3847" x="2012950" y="1971675"/>
          <p14:tracePt t="3856" x="2012950" y="1979613"/>
          <p14:tracePt t="3863" x="2012950" y="1997075"/>
          <p14:tracePt t="3870" x="2012950" y="2005013"/>
          <p14:tracePt t="3878" x="2030413" y="2014538"/>
          <p14:tracePt t="3884" x="2030413" y="2030413"/>
          <p14:tracePt t="3930" x="2030413" y="2047875"/>
          <p14:tracePt t="3953" x="2030413" y="2065338"/>
          <p14:tracePt t="4084" x="2030413" y="2082800"/>
          <p14:tracePt t="4270" x="2038350" y="2082800"/>
          <p14:tracePt t="4283" x="2047875" y="2098675"/>
          <p14:tracePt t="4298" x="2073275" y="2098675"/>
          <p14:tracePt t="4304" x="2098675" y="2098675"/>
          <p14:tracePt t="4311" x="2124075" y="2098675"/>
          <p14:tracePt t="4319" x="2166938" y="2098675"/>
          <p14:tracePt t="4326" x="2192338" y="2098675"/>
          <p14:tracePt t="4334" x="2260600" y="2108200"/>
          <p14:tracePt t="4341" x="2301875" y="2108200"/>
          <p14:tracePt t="4349" x="2387600" y="2124075"/>
          <p14:tracePt t="4356" x="2446338" y="2133600"/>
          <p14:tracePt t="4364" x="2497138" y="2159000"/>
          <p14:tracePt t="4372" x="2540000" y="2174875"/>
          <p14:tracePt t="4379" x="2565400" y="2184400"/>
          <p14:tracePt t="4387" x="2608263" y="2200275"/>
          <p14:tracePt t="4394" x="2633663" y="2200275"/>
          <p14:tracePt t="4402" x="2651125" y="2200275"/>
          <p14:tracePt t="4409" x="2668588" y="2217738"/>
          <p14:tracePt t="4441" x="2684463" y="2217738"/>
          <p14:tracePt t="4464" x="2693988" y="2227263"/>
          <p14:tracePt t="4469" x="2701925" y="2227263"/>
          <p14:tracePt t="4476" x="2719388" y="2227263"/>
          <p14:tracePt t="4484" x="2735263" y="2227263"/>
          <p14:tracePt t="4492" x="2752725" y="2235200"/>
          <p14:tracePt t="4499" x="2760663" y="2235200"/>
          <p14:tracePt t="4506" x="2770188" y="2235200"/>
          <p14:tracePt t="4515" x="2786063" y="2235200"/>
          <p14:tracePt t="4521" x="2795588" y="2235200"/>
          <p14:tracePt t="4537" x="2803525" y="2235200"/>
          <p14:tracePt t="4554" x="2820988" y="2235200"/>
          <p14:tracePt t="4637" x="2838450" y="2235200"/>
          <p14:tracePt t="4668" x="2854325" y="2235200"/>
          <p14:tracePt t="4884" x="2854325" y="2227263"/>
          <p14:tracePt t="4905" x="2871788" y="2227263"/>
          <p14:tracePt t="5057" x="2871788" y="2209800"/>
          <p14:tracePt t="5147" x="2871788" y="2217738"/>
          <p14:tracePt t="5152" x="2871788" y="2268538"/>
          <p14:tracePt t="5162" x="2871788" y="2293938"/>
          <p14:tracePt t="5166" x="2854325" y="2336800"/>
          <p14:tracePt t="5174" x="2811463" y="2413000"/>
          <p14:tracePt t="5181" x="2735263" y="2506663"/>
          <p14:tracePt t="5189" x="2659063" y="2600325"/>
          <p14:tracePt t="5196" x="2625725" y="2651125"/>
          <p14:tracePt t="5204" x="2574925" y="2701925"/>
          <p14:tracePt t="5211" x="2524125" y="2736850"/>
          <p14:tracePt t="5219" x="2497138" y="2778125"/>
          <p14:tracePt t="5226" x="2481263" y="2795588"/>
          <p14:tracePt t="5234" x="2471738" y="2805113"/>
          <p14:tracePt t="5250" x="2463800" y="2830513"/>
          <p14:tracePt t="5256" x="2446338" y="2830513"/>
          <p14:tracePt t="5264" x="2446338" y="2838450"/>
          <p14:tracePt t="5280" x="2438400" y="2838450"/>
          <p14:tracePt t="5311" x="2438400" y="2855913"/>
          <p14:tracePt t="5491" x="2430463" y="2855913"/>
          <p14:tracePt t="5504" x="2413000" y="2855913"/>
          <p14:tracePt t="5513" x="2405063" y="2855913"/>
          <p14:tracePt t="5527" x="2395538" y="2846388"/>
          <p14:tracePt t="5535" x="2387600" y="2846388"/>
          <p14:tracePt t="5543" x="2379663" y="2838450"/>
          <p14:tracePt t="5549" x="2352675" y="2838450"/>
          <p14:tracePt t="5556" x="2336800" y="2830513"/>
          <p14:tracePt t="5564" x="2319338" y="2830513"/>
          <p14:tracePt t="5581" x="2301875" y="2813050"/>
          <p14:tracePt t="5619" x="2293938" y="2813050"/>
          <p14:tracePt t="5822" x="2286000" y="2813050"/>
          <p14:tracePt t="5835" x="2268538" y="2805113"/>
          <p14:tracePt t="5889" x="2251075" y="2795588"/>
          <p14:tracePt t="5903" x="2235200" y="2795588"/>
          <p14:tracePt t="5931" x="2235200" y="2787650"/>
          <p14:tracePt t="5942" x="2217738" y="2787650"/>
          <p14:tracePt t="5955" x="2208213" y="2787650"/>
          <p14:tracePt t="5962" x="2200275" y="2770188"/>
          <p14:tracePt t="5993" x="2182813" y="2770188"/>
          <p14:tracePt t="6170" x="2174875" y="2770188"/>
          <p14:tracePt t="6189" x="2166938" y="2762250"/>
          <p14:tracePt t="6211" x="2149475" y="2762250"/>
          <p14:tracePt t="6217" x="2141538" y="2762250"/>
          <p14:tracePt t="6239" x="2116138" y="2762250"/>
          <p14:tracePt t="6255" x="2106613" y="2762250"/>
          <p14:tracePt t="6262" x="2098675" y="2762250"/>
          <p14:tracePt t="6278" x="2081213" y="2762250"/>
          <p14:tracePt t="6354" x="2065338" y="2762250"/>
          <p14:tracePt t="6722" x="2081213" y="2762250"/>
          <p14:tracePt t="6727" x="2116138" y="2787650"/>
          <p14:tracePt t="6734" x="2166938" y="2813050"/>
          <p14:tracePt t="6741" x="2182813" y="2820988"/>
          <p14:tracePt t="6749" x="2235200" y="2855913"/>
          <p14:tracePt t="6756" x="2352675" y="2889250"/>
          <p14:tracePt t="6773" x="2438400" y="2914650"/>
          <p14:tracePt t="6779" x="2557463" y="2949575"/>
          <p14:tracePt t="6786" x="2651125" y="2957513"/>
          <p14:tracePt t="6794" x="2770188" y="3008313"/>
          <p14:tracePt t="6809" x="2879725" y="3008313"/>
          <p14:tracePt t="6816" x="3016250" y="3016250"/>
          <p14:tracePt t="6824" x="3109913" y="3016250"/>
          <p14:tracePt t="6832" x="3236913" y="3041650"/>
          <p14:tracePt t="6839" x="3322638" y="3041650"/>
          <p14:tracePt t="6847" x="3373438" y="3041650"/>
          <p14:tracePt t="6856" x="3414713" y="3041650"/>
          <p14:tracePt t="7021" x="3406775" y="3041650"/>
          <p14:tracePt t="7037" x="3398838" y="3033713"/>
          <p14:tracePt t="7157" x="3389313" y="3033713"/>
          <p14:tracePt t="7203" x="3373438" y="3025775"/>
          <p14:tracePt t="7208" x="3363913" y="3025775"/>
          <p14:tracePt t="7215" x="3313113" y="3025775"/>
          <p14:tracePt t="7223" x="3287713" y="3025775"/>
          <p14:tracePt t="7229" x="3219450" y="3051175"/>
          <p14:tracePt t="7236" x="3127375" y="3067050"/>
          <p14:tracePt t="7244" x="3041650" y="3101975"/>
          <p14:tracePt t="7252" x="2879725" y="3144838"/>
          <p14:tracePt t="7267" x="2752725" y="3160713"/>
          <p14:tracePt t="7274" x="2582863" y="3203575"/>
          <p14:tracePt t="7282" x="2311400" y="3238500"/>
          <p14:tracePt t="7289" x="2182813" y="3246438"/>
          <p14:tracePt t="7296" x="2073275" y="3246438"/>
          <p14:tracePt t="7304" x="1954213" y="3271838"/>
          <p14:tracePt t="7312" x="1868488" y="3289300"/>
          <p14:tracePt t="7319" x="1792288" y="3297238"/>
          <p14:tracePt t="7327" x="1766888" y="3297238"/>
          <p14:tracePt t="7342" x="1749425" y="3297238"/>
          <p14:tracePt t="7383" x="1733550" y="3297238"/>
          <p14:tracePt t="7419" x="1716088" y="3297238"/>
          <p14:tracePt t="7425" x="1698625" y="3297238"/>
          <p14:tracePt t="7433" x="1682750" y="3297238"/>
          <p14:tracePt t="7439" x="1639888" y="3297238"/>
          <p14:tracePt t="7446" x="1631950" y="3297238"/>
          <p14:tracePt t="7454" x="1597025" y="3297238"/>
          <p14:tracePt t="7462" x="1563688" y="3297238"/>
          <p14:tracePt t="7469" x="1528763" y="3297238"/>
          <p14:tracePt t="7477" x="1503363" y="3297238"/>
          <p14:tracePt t="7484" x="1477963" y="3289300"/>
          <p14:tracePt t="7492" x="1452563" y="3289300"/>
          <p14:tracePt t="7500" x="1444625" y="3289300"/>
          <p14:tracePt t="7523" x="1427163" y="3289300"/>
          <p14:tracePt t="7530" x="1419225" y="3289300"/>
          <p14:tracePt t="7545" x="1409700" y="3289300"/>
          <p14:tracePt t="7551" x="1401763" y="3289300"/>
          <p14:tracePt t="7560" x="1384300" y="3289300"/>
          <p14:tracePt t="7568" x="1376363" y="3289300"/>
          <p14:tracePt t="7574" x="1368425" y="3289300"/>
          <p14:tracePt t="7582" x="1358900" y="3289300"/>
          <p14:tracePt t="7589" x="1343025" y="3289300"/>
          <p14:tracePt t="7597" x="1333500" y="3289300"/>
          <p14:tracePt t="7604" x="1325563" y="3289300"/>
          <p14:tracePt t="7612" x="1317625" y="3289300"/>
          <p14:tracePt t="7619" x="1308100" y="3289300"/>
          <p14:tracePt t="7627" x="1290638" y="3289300"/>
          <p14:tracePt t="7650" x="1282700" y="3289300"/>
          <p14:tracePt t="7764" x="1274763" y="3289300"/>
          <p14:tracePt t="7787" x="1257300" y="3271838"/>
          <p14:tracePt t="7849" x="1257300" y="3263900"/>
          <p14:tracePt t="7974" x="1265238" y="3263900"/>
          <p14:tracePt t="8012" x="1274763" y="3263900"/>
          <p14:tracePt t="8025" x="1282700" y="3263900"/>
          <p14:tracePt t="8048" x="1290638" y="3263900"/>
          <p14:tracePt t="8056" x="1308100" y="3263900"/>
          <p14:tracePt t="8064" x="1317625" y="3263900"/>
          <p14:tracePt t="8079" x="1325563" y="3263900"/>
          <p14:tracePt t="8084" x="1333500" y="3263900"/>
          <p14:tracePt t="8092" x="1343025" y="3263900"/>
          <p14:tracePt t="8099" x="1358900" y="3263900"/>
          <p14:tracePt t="8106" x="1368425" y="3263900"/>
          <p14:tracePt t="8114" x="1376363" y="3263900"/>
          <p14:tracePt t="8121" x="1393825" y="3263900"/>
          <p14:tracePt t="8137" x="1401763" y="3263900"/>
          <p14:tracePt t="8144" x="1409700" y="3263900"/>
          <p14:tracePt t="8178" x="1419225" y="3263900"/>
          <p14:tracePt t="8198" x="1427163" y="3263900"/>
          <p14:tracePt t="8204" x="1444625" y="3263900"/>
          <p14:tracePt t="8220" x="1452563" y="3263900"/>
          <p14:tracePt t="8226" x="1462088" y="3263900"/>
          <p14:tracePt t="8242" x="1477963" y="3263900"/>
          <p14:tracePt t="8304" x="1495425" y="3263900"/>
          <p14:tracePt t="8333" x="1503363" y="3263900"/>
          <p14:tracePt t="8347" x="1512888" y="3263900"/>
          <p14:tracePt t="8354" x="1528763" y="3263900"/>
          <p14:tracePt t="8378" x="1546225" y="3263900"/>
          <p14:tracePt t="8393" x="1571625" y="3263900"/>
          <p14:tracePt t="8399" x="1606550" y="3263900"/>
          <p14:tracePt t="8406" x="1690688" y="3246438"/>
          <p14:tracePt t="8414" x="1766888" y="3246438"/>
          <p14:tracePt t="8421" x="1827213" y="3246438"/>
          <p14:tracePt t="8429" x="1868488" y="3246438"/>
          <p14:tracePt t="8437" x="1962150" y="3246438"/>
          <p14:tracePt t="8444" x="2022475" y="3246438"/>
          <p14:tracePt t="8453" x="2106613" y="3246438"/>
          <p14:tracePt t="8459" x="2217738" y="3246438"/>
          <p14:tracePt t="8466" x="2301875" y="3246438"/>
          <p14:tracePt t="8474" x="2446338" y="3246438"/>
          <p14:tracePt t="8482" x="2489200" y="3246438"/>
          <p14:tracePt t="8489" x="2549525" y="3246438"/>
          <p14:tracePt t="8496" x="2616200" y="3246438"/>
          <p14:tracePt t="8512" x="2651125" y="3246438"/>
          <p14:tracePt t="8520" x="2719388" y="3246438"/>
          <p14:tracePt t="8527" x="2727325" y="3246438"/>
          <p14:tracePt t="8534" x="2752725" y="3246438"/>
          <p14:tracePt t="8541" x="2778125" y="3246438"/>
          <p14:tracePt t="8549" x="2795588" y="3246438"/>
          <p14:tracePt t="8557" x="2811463" y="3246438"/>
          <p14:tracePt t="8565" x="2828925" y="3246438"/>
          <p14:tracePt t="8571" x="2828925" y="3228975"/>
          <p14:tracePt t="8598" x="2846388" y="3228975"/>
          <p14:tracePt t="8602" x="2863850" y="3228975"/>
          <p14:tracePt t="8642" x="2879725" y="3228975"/>
          <p14:tracePt t="8665" x="2889250" y="3228975"/>
          <p14:tracePt t="8703" x="2897188" y="3228975"/>
          <p14:tracePt t="8725" x="2897188" y="3221038"/>
          <p14:tracePt t="8770" x="2914650" y="3221038"/>
          <p14:tracePt t="8792" x="2930525" y="3221038"/>
          <p14:tracePt t="8798" x="2955925" y="3221038"/>
          <p14:tracePt t="8804" x="2982913" y="3221038"/>
          <p14:tracePt t="8813" x="3008313" y="3221038"/>
          <p14:tracePt t="8820" x="3033713" y="3221038"/>
          <p14:tracePt t="8835" x="3049588" y="3221038"/>
          <p14:tracePt t="8842" x="3067050" y="3221038"/>
          <p14:tracePt t="8849" x="3074988" y="3221038"/>
          <p14:tracePt t="8892" x="3084513" y="3221038"/>
          <p14:tracePt t="8958" x="3100388" y="3221038"/>
          <p14:tracePt t="8970" x="3109913" y="3221038"/>
          <p14:tracePt t="8976" x="3117850" y="3221038"/>
          <p14:tracePt t="8984" x="3135313" y="3238500"/>
          <p14:tracePt t="8993" x="3135313" y="3246438"/>
          <p14:tracePt t="9007" x="3152775" y="3246438"/>
          <p14:tracePt t="9014" x="3168650" y="3254375"/>
          <p14:tracePt t="9021" x="3178175" y="3271838"/>
          <p14:tracePt t="9029" x="3186113" y="3289300"/>
          <p14:tracePt t="9036" x="3203575" y="3289300"/>
          <p14:tracePt t="9044" x="3211513" y="3289300"/>
          <p14:tracePt t="9059" x="3219450" y="3305175"/>
          <p14:tracePt t="9090" x="3228975" y="3305175"/>
          <p14:tracePt t="9136" x="3244850" y="3305175"/>
          <p14:tracePt t="9976" x="3236913" y="3305175"/>
          <p14:tracePt t="9981" x="3228975" y="3322638"/>
          <p14:tracePt t="9990" x="3211513" y="3322638"/>
          <p14:tracePt t="10004" x="3178175" y="3330575"/>
          <p14:tracePt t="10027" x="3160713" y="3330575"/>
          <p14:tracePt t="10034" x="3143250" y="3340100"/>
          <p14:tracePt t="10058" x="3127375" y="3348038"/>
          <p14:tracePt t="10064" x="3117850" y="3348038"/>
          <p14:tracePt t="10418" x="3109913" y="3348038"/>
          <p14:tracePt t="10425" x="3109913" y="3365500"/>
          <p14:tracePt t="10455" x="3092450" y="3365500"/>
          <p14:tracePt t="10726" x="3100388" y="3365500"/>
          <p14:tracePt t="10760" x="3117850" y="3365500"/>
          <p14:tracePt t="10763" x="3117850" y="3373438"/>
          <p14:tracePt t="10801" x="3135313" y="3373438"/>
          <p14:tracePt t="10817" x="3135313" y="3382963"/>
          <p14:tracePt t="10822" x="3152775" y="3382963"/>
          <p14:tracePt t="10829" x="3168650" y="3398838"/>
          <p14:tracePt t="10844" x="3186113" y="3398838"/>
          <p14:tracePt t="10852" x="3211513" y="3398838"/>
          <p14:tracePt t="10859" x="3228975" y="3398838"/>
          <p14:tracePt t="10867" x="3244850" y="3398838"/>
          <p14:tracePt t="10874" x="3270250" y="3398838"/>
          <p14:tracePt t="10884" x="3279775" y="3398838"/>
          <p14:tracePt t="10898" x="3297238" y="3398838"/>
          <p14:tracePt t="10913" x="3305175" y="3398838"/>
          <p14:tracePt t="10928" x="3313113" y="3390900"/>
          <p14:tracePt t="10951" x="3330575" y="3390900"/>
          <p14:tracePt t="10965" x="3355975" y="3382963"/>
          <p14:tracePt t="10972" x="3389313" y="3382963"/>
          <p14:tracePt t="10979" x="3406775" y="3382963"/>
          <p14:tracePt t="10986" x="3449638" y="3382963"/>
          <p14:tracePt t="11004" x="3492500" y="3382963"/>
          <p14:tracePt t="11010" x="3500438" y="3382963"/>
          <p14:tracePt t="11016" x="3533775" y="3382963"/>
          <p14:tracePt t="11024" x="3586163" y="3382963"/>
          <p14:tracePt t="11032" x="3602038" y="3382963"/>
          <p14:tracePt t="11039" x="3636963" y="3382963"/>
          <p14:tracePt t="11055" x="3662363" y="3382963"/>
          <p14:tracePt t="11062" x="3703638" y="3382963"/>
          <p14:tracePt t="11071" x="3721100" y="3382963"/>
          <p14:tracePt t="11076" x="3771900" y="3398838"/>
          <p14:tracePt t="11085" x="3814763" y="3398838"/>
          <p14:tracePt t="11092" x="3840163" y="3398838"/>
          <p14:tracePt t="11099" x="3883025" y="3424238"/>
          <p14:tracePt t="11106" x="3925888" y="3424238"/>
          <p14:tracePt t="11114" x="3967163" y="3424238"/>
          <p14:tracePt t="11121" x="3992563" y="3424238"/>
          <p14:tracePt t="11130" x="4002088" y="3424238"/>
          <p14:tracePt t="11137" x="4010025" y="3424238"/>
          <p14:tracePt t="11144" x="4027488" y="3424238"/>
          <p14:tracePt t="11163" x="4035425" y="3416300"/>
          <p14:tracePt t="11207" x="4035425" y="3398838"/>
          <p14:tracePt t="11211" x="4044950" y="3398838"/>
          <p14:tracePt t="11227" x="4060825" y="3390900"/>
          <p14:tracePt t="11242" x="4070350" y="3382963"/>
          <p14:tracePt t="11304" x="4078288" y="3382963"/>
          <p14:tracePt t="11350" x="4078288" y="3365500"/>
          <p14:tracePt t="11363" x="4095750" y="3365500"/>
          <p14:tracePt t="11370" x="4103688" y="3365500"/>
          <p14:tracePt t="11377" x="4111625" y="3365500"/>
          <p14:tracePt t="11384" x="4129088" y="3365500"/>
          <p14:tracePt t="11391" x="4146550" y="3365500"/>
          <p14:tracePt t="11399" x="4162425" y="3365500"/>
          <p14:tracePt t="11406" x="4187825" y="3365500"/>
          <p14:tracePt t="11414" x="4197350" y="3373438"/>
          <p14:tracePt t="11447" x="4205288" y="3373438"/>
          <p14:tracePt t="11696" x="4197350" y="3390900"/>
          <p14:tracePt t="11707" x="4179888" y="3390900"/>
          <p14:tracePt t="11715" x="4171950" y="3390900"/>
          <p14:tracePt t="11722" x="4162425" y="3408363"/>
          <p14:tracePt t="11729" x="4146550" y="3424238"/>
          <p14:tracePt t="11736" x="4137025" y="3424238"/>
          <p14:tracePt t="11744" x="4137025" y="3441700"/>
          <p14:tracePt t="11759" x="4121150" y="3449638"/>
          <p14:tracePt t="11766" x="4103688" y="3467100"/>
          <p14:tracePt t="11774" x="4086225" y="3475038"/>
          <p14:tracePt t="11782" x="4060825" y="3475038"/>
          <p14:tracePt t="11789" x="4052888" y="3475038"/>
          <p14:tracePt t="11796" x="4044950" y="3484563"/>
          <p14:tracePt t="11804" x="4027488" y="3484563"/>
          <p14:tracePt t="11811" x="4017963" y="3484563"/>
          <p14:tracePt t="11819" x="3992563" y="3484563"/>
          <p14:tracePt t="11827" x="3984625" y="3484563"/>
          <p14:tracePt t="11834" x="3976688" y="3484563"/>
          <p14:tracePt t="11841" x="3959225" y="3484563"/>
          <p14:tracePt t="11857" x="3941763" y="3484563"/>
          <p14:tracePt t="11872" x="3925888" y="3484563"/>
          <p14:tracePt t="11887" x="3908425" y="3484563"/>
          <p14:tracePt t="11901" x="3873500" y="3484563"/>
          <p14:tracePt t="11909" x="3857625" y="3484563"/>
          <p14:tracePt t="11916" x="3832225" y="3484563"/>
          <p14:tracePt t="11924" x="3814763" y="3484563"/>
          <p14:tracePt t="11932" x="3797300" y="3484563"/>
          <p14:tracePt t="11940" x="3771900" y="3484563"/>
          <p14:tracePt t="11946" x="3738563" y="3484563"/>
          <p14:tracePt t="11954" x="3695700" y="3484563"/>
          <p14:tracePt t="11961" x="3652838" y="3484563"/>
          <p14:tracePt t="11976" x="3611563" y="3449638"/>
          <p14:tracePt t="11984" x="3568700" y="3449638"/>
          <p14:tracePt t="11992" x="3533775" y="3416300"/>
          <p14:tracePt t="12001" x="3500438" y="3416300"/>
          <p14:tracePt t="12006" x="3482975" y="3416300"/>
          <p14:tracePt t="12015" x="3467100" y="3398838"/>
          <p14:tracePt t="12022" x="3432175" y="3382963"/>
          <p14:tracePt t="12029" x="3424238" y="3382963"/>
          <p14:tracePt t="12036" x="3406775" y="3382963"/>
          <p14:tracePt t="12114" x="3398838" y="3382963"/>
          <p14:tracePt t="12152" x="3389313" y="3382963"/>
          <p14:tracePt t="12173" x="3381375" y="3382963"/>
          <p14:tracePt t="12179" x="3373438" y="3382963"/>
          <p14:tracePt t="12195" x="3355975" y="3382963"/>
          <p14:tracePt t="12202" x="3348038" y="3382963"/>
          <p14:tracePt t="12264" x="3348038" y="3373438"/>
          <p14:tracePt t="12319" x="3338513" y="3373438"/>
          <p14:tracePt t="12401" x="3338513" y="3355975"/>
          <p14:tracePt t="12414" x="3338513" y="3348038"/>
          <p14:tracePt t="12438" x="3330575" y="3348038"/>
          <p14:tracePt t="12442" x="3330575" y="3340100"/>
          <p14:tracePt t="12662" x="3330575" y="3330575"/>
          <p14:tracePt t="12676" x="3338513" y="3322638"/>
          <p14:tracePt t="12682" x="3348038" y="3322638"/>
          <p14:tracePt t="12689" x="3363913" y="3305175"/>
          <p14:tracePt t="12696" x="3373438" y="3305175"/>
          <p14:tracePt t="12704" x="3389313" y="3289300"/>
          <p14:tracePt t="12711" x="3432175" y="3289300"/>
          <p14:tracePt t="12719" x="3482975" y="3279775"/>
          <p14:tracePt t="12726" x="3525838" y="3263900"/>
          <p14:tracePt t="12741" x="3551238" y="3246438"/>
          <p14:tracePt t="12749" x="3619500" y="3238500"/>
          <p14:tracePt t="12756" x="3670300" y="3221038"/>
          <p14:tracePt t="12764" x="3729038" y="3186113"/>
          <p14:tracePt t="12771" x="3832225" y="3170238"/>
          <p14:tracePt t="12778" x="3916363" y="3135313"/>
          <p14:tracePt t="12786" x="4010025" y="3101975"/>
          <p14:tracePt t="12794" x="4095750" y="3076575"/>
          <p14:tracePt t="12801" x="4187825" y="3051175"/>
          <p14:tracePt t="12809" x="4273550" y="3025775"/>
          <p14:tracePt t="12817" x="4375150" y="3000375"/>
          <p14:tracePt t="12824" x="4435475" y="2965450"/>
          <p14:tracePt t="12832" x="4554538" y="2957513"/>
          <p14:tracePt t="12847" x="4613275" y="2932113"/>
          <p14:tracePt t="12855" x="4664075" y="2914650"/>
          <p14:tracePt t="12863" x="4706938" y="2906713"/>
          <p14:tracePt t="12869" x="4757738" y="2889250"/>
          <p14:tracePt t="12876" x="4783138" y="2889250"/>
          <p14:tracePt t="12884" x="4808538" y="2871788"/>
          <p14:tracePt t="12892" x="4833938" y="2863850"/>
          <p14:tracePt t="12899" x="4859338" y="2863850"/>
          <p14:tracePt t="12907" x="4902200" y="2863850"/>
          <p14:tracePt t="12914" x="4945063" y="2863850"/>
          <p14:tracePt t="12922" x="5003800" y="2863850"/>
          <p14:tracePt t="12929" x="5072063" y="2863850"/>
          <p14:tracePt t="12936" x="5157788" y="2863850"/>
          <p14:tracePt t="12944" x="5249863" y="2914650"/>
          <p14:tracePt t="12960" x="5368925" y="2949575"/>
          <p14:tracePt t="12967" x="5480050" y="2982913"/>
          <p14:tracePt t="12974" x="5649913" y="3016250"/>
          <p14:tracePt t="12982" x="5735638" y="3059113"/>
          <p14:tracePt t="12989" x="5853113" y="3076575"/>
          <p14:tracePt t="12997" x="5913438" y="3119438"/>
          <p14:tracePt t="13005" x="5989638" y="3127375"/>
          <p14:tracePt t="13012" x="6032500" y="3144838"/>
          <p14:tracePt t="13020" x="6049963" y="3144838"/>
          <p14:tracePt t="13070" x="6049963" y="3160713"/>
          <p14:tracePt t="13082" x="6049963" y="3170238"/>
          <p14:tracePt t="13088" x="6049963" y="3178175"/>
          <p14:tracePt t="13110" x="6049963" y="3186113"/>
          <p14:tracePt t="13124" x="6049963" y="3195638"/>
          <p14:tracePt t="13149" x="6049963" y="3211513"/>
          <p14:tracePt t="13155" x="6032500" y="3211513"/>
          <p14:tracePt t="13162" x="6032500" y="3221038"/>
          <p14:tracePt t="13169" x="6024563" y="3228975"/>
          <p14:tracePt t="13176" x="6007100" y="3246438"/>
          <p14:tracePt t="13184" x="5989638" y="3271838"/>
          <p14:tracePt t="13192" x="5972175" y="3289300"/>
          <p14:tracePt t="13199" x="5946775" y="3314700"/>
          <p14:tracePt t="13206" x="5921375" y="3340100"/>
          <p14:tracePt t="13215" x="5870575" y="3355975"/>
          <p14:tracePt t="13222" x="5802313" y="3365500"/>
          <p14:tracePt t="13230" x="5743575" y="3382963"/>
          <p14:tracePt t="13237" x="5692775" y="3408363"/>
          <p14:tracePt t="13245" x="5607050" y="3416300"/>
          <p14:tracePt t="13252" x="5530850" y="3433763"/>
          <p14:tracePt t="13260" x="5446713" y="3449638"/>
          <p14:tracePt t="13267" x="5403850" y="3449638"/>
          <p14:tracePt t="13282" x="5327650" y="3467100"/>
          <p14:tracePt t="13289" x="5241925" y="3467100"/>
          <p14:tracePt t="13296" x="5216525" y="3467100"/>
          <p14:tracePt t="13306" x="5191125" y="3467100"/>
          <p14:tracePt t="13320" x="5183188" y="3467100"/>
          <p14:tracePt t="13327" x="5165725" y="3467100"/>
          <p14:tracePt t="13350" x="5165725" y="3484563"/>
          <p14:tracePt t="14228" x="5157788" y="3484563"/>
          <p14:tracePt t="14234" x="5148263" y="3484563"/>
          <p14:tracePt t="14244" x="5140325" y="3475038"/>
          <p14:tracePt t="14257" x="5122863" y="3475038"/>
          <p14:tracePt t="14264" x="5106988" y="3475038"/>
          <p14:tracePt t="14271" x="5072063" y="3459163"/>
          <p14:tracePt t="14279" x="5064125" y="3459163"/>
          <p14:tracePt t="14287" x="5054600" y="3459163"/>
          <p14:tracePt t="14294" x="5029200" y="3449638"/>
          <p14:tracePt t="14302" x="5013325" y="3449638"/>
          <p14:tracePt t="14316" x="4995863" y="3449638"/>
          <p14:tracePt t="14332" x="4978400" y="3433763"/>
          <p14:tracePt t="14380" x="4962525" y="3433763"/>
          <p14:tracePt t="15114" x="4995863" y="3433763"/>
          <p14:tracePt t="15120" x="5038725" y="3449638"/>
          <p14:tracePt t="15127" x="5097463" y="3459163"/>
          <p14:tracePt t="15134" x="5216525" y="3509963"/>
          <p14:tracePt t="15150" x="5378450" y="3568700"/>
          <p14:tracePt t="15156" x="5548313" y="3619500"/>
          <p14:tracePt t="15164" x="5667375" y="3671888"/>
          <p14:tracePt t="15172" x="5794375" y="3722688"/>
          <p14:tracePt t="15179" x="5913438" y="3756025"/>
          <p14:tracePt t="15186" x="5989638" y="3773488"/>
          <p14:tracePt t="15194" x="6049963" y="3781425"/>
          <p14:tracePt t="15202" x="6116638" y="3781425"/>
          <p14:tracePt t="15209" x="6176963" y="3806825"/>
          <p14:tracePt t="15216" x="6219825" y="3806825"/>
          <p14:tracePt t="15233" x="6270625" y="3816350"/>
          <p14:tracePt t="15239" x="6311900" y="3816350"/>
          <p14:tracePt t="15246" x="6372225" y="3816350"/>
          <p14:tracePt t="15254" x="6405563" y="3816350"/>
          <p14:tracePt t="15269" x="6448425" y="3816350"/>
          <p14:tracePt t="15277" x="6465888" y="3816350"/>
          <p14:tracePt t="15284" x="6499225" y="3790950"/>
          <p14:tracePt t="15292" x="6534150" y="3748088"/>
          <p14:tracePt t="15299" x="6559550" y="3705225"/>
          <p14:tracePt t="15307" x="6584950" y="3662363"/>
          <p14:tracePt t="15314" x="6635750" y="3586163"/>
          <p14:tracePt t="15322" x="6669088" y="3502025"/>
          <p14:tracePt t="15329" x="6694488" y="3424238"/>
          <p14:tracePt t="15344" x="6719888" y="3330575"/>
          <p14:tracePt t="15352" x="6754813" y="3203575"/>
          <p14:tracePt t="15359" x="6780213" y="3059113"/>
          <p14:tracePt t="15367" x="6780213" y="2949575"/>
          <p14:tracePt t="15374" x="6788150" y="2846388"/>
          <p14:tracePt t="15381" x="6788150" y="2693988"/>
          <p14:tracePt t="15389" x="6788150" y="2557463"/>
          <p14:tracePt t="15397" x="6754813" y="2328863"/>
          <p14:tracePt t="15404" x="6719888" y="2209800"/>
          <p14:tracePt t="15411" x="6686550" y="2082800"/>
          <p14:tracePt t="15419" x="6592888" y="1928813"/>
          <p14:tracePt t="15426" x="6542088" y="1835150"/>
          <p14:tracePt t="15434" x="6397625" y="1649413"/>
          <p14:tracePt t="15450" x="6303963" y="1555750"/>
          <p14:tracePt t="15457" x="6108700" y="1385888"/>
          <p14:tracePt t="15464" x="5837238" y="1241425"/>
          <p14:tracePt t="15471" x="5743575" y="1181100"/>
          <p14:tracePt t="15479" x="5421313" y="1054100"/>
          <p14:tracePt t="15486" x="5148263" y="917575"/>
          <p14:tracePt t="15494" x="5029200" y="892175"/>
          <p14:tracePt t="15501" x="4800600" y="823913"/>
          <p14:tracePt t="15509" x="4689475" y="815975"/>
          <p14:tracePt t="15516" x="4545013" y="815975"/>
          <p14:tracePt t="15524" x="4443413" y="815975"/>
          <p14:tracePt t="15531" x="4332288" y="841375"/>
          <p14:tracePt t="15539" x="4256088" y="874713"/>
          <p14:tracePt t="15547" x="4187825" y="952500"/>
          <p14:tracePt t="15562" x="4137025" y="1003300"/>
          <p14:tracePt t="15569" x="4078288" y="1069975"/>
          <p14:tracePt t="15577" x="4027488" y="1147763"/>
          <p14:tracePt t="15584" x="3967163" y="1206500"/>
          <p14:tracePt t="15592" x="3883025" y="1292225"/>
          <p14:tracePt t="15599" x="3822700" y="1360488"/>
          <p14:tracePt t="15606" x="3771900" y="1411288"/>
          <p14:tracePt t="15614" x="3703638" y="1487488"/>
          <p14:tracePt t="15621" x="3627438" y="1546225"/>
          <p14:tracePt t="15629" x="3559175" y="1571625"/>
          <p14:tracePt t="15637" x="3482975" y="1631950"/>
          <p14:tracePt t="15644" x="3424238" y="1665288"/>
          <p14:tracePt t="15652" x="3373438" y="1690688"/>
          <p14:tracePt t="15668" x="3322638" y="1741488"/>
          <p14:tracePt t="15674" x="3287713" y="1758950"/>
          <p14:tracePt t="15681" x="3244850" y="1809750"/>
          <p14:tracePt t="15690" x="3228975" y="1835150"/>
          <p14:tracePt t="15696" x="3211513" y="1852613"/>
          <p14:tracePt t="15704" x="3211513" y="1860550"/>
          <p14:tracePt t="15711" x="3194050" y="1870075"/>
          <p14:tracePt t="15719" x="3178175" y="1885950"/>
          <p14:tracePt t="15734" x="3178175" y="1895475"/>
          <p14:tracePt t="16328" x="3186113" y="1903413"/>
          <p14:tracePt t="16344" x="3203575" y="1920875"/>
          <p14:tracePt t="16365" x="3219450" y="1928813"/>
          <p14:tracePt t="16379" x="3236913" y="1928813"/>
          <p14:tracePt t="16387" x="3236913" y="1946275"/>
          <p14:tracePt t="16692" x="3254375" y="1954213"/>
          <p14:tracePt t="16696" x="3262313" y="1979613"/>
          <p14:tracePt t="16701" x="3279775" y="2022475"/>
          <p14:tracePt t="16710" x="3297238" y="2030413"/>
          <p14:tracePt t="16717" x="3305175" y="2065338"/>
          <p14:tracePt t="16724" x="3355975" y="2133600"/>
          <p14:tracePt t="16731" x="3414713" y="2209800"/>
          <p14:tracePt t="16739" x="3492500" y="2278063"/>
          <p14:tracePt t="16755" x="3636963" y="2413000"/>
          <p14:tracePt t="16762" x="3822700" y="2566988"/>
          <p14:tracePt t="16769" x="3984625" y="2711450"/>
          <p14:tracePt t="16776" x="4078288" y="2778125"/>
          <p14:tracePt t="16784" x="4256088" y="2922588"/>
          <p14:tracePt t="16791" x="4595813" y="3109913"/>
          <p14:tracePt t="16799" x="4714875" y="3178175"/>
          <p14:tracePt t="16807" x="4935538" y="3279775"/>
          <p14:tracePt t="16814" x="5038725" y="3314700"/>
          <p14:tracePt t="16821" x="5114925" y="3340100"/>
          <p14:tracePt t="16829" x="5191125" y="3365500"/>
          <p14:tracePt t="16836" x="5208588" y="3365500"/>
          <p14:tracePt t="16844" x="5216525" y="3365500"/>
          <p14:tracePt t="17380" x="5216525" y="3390900"/>
          <p14:tracePt t="17384" x="5199063" y="3408363"/>
          <p14:tracePt t="17391" x="5173663" y="3433763"/>
          <p14:tracePt t="17399" x="5132388" y="3449638"/>
          <p14:tracePt t="17406" x="5038725" y="3484563"/>
          <p14:tracePt t="17414" x="5013325" y="3509963"/>
          <p14:tracePt t="17421" x="4902200" y="3568700"/>
          <p14:tracePt t="17429" x="4808538" y="3594100"/>
          <p14:tracePt t="17437" x="4689475" y="3654425"/>
          <p14:tracePt t="17444" x="4519613" y="3722688"/>
          <p14:tracePt t="17451" x="4400550" y="3781425"/>
          <p14:tracePt t="17459" x="4316413" y="3806825"/>
          <p14:tracePt t="17466" x="4154488" y="3841750"/>
          <p14:tracePt t="17474" x="4010025" y="3867150"/>
          <p14:tracePt t="17481" x="3925888" y="3875088"/>
          <p14:tracePt t="17489" x="3806825" y="3875088"/>
          <p14:tracePt t="17496" x="3636963" y="3875088"/>
          <p14:tracePt t="17513" x="3525838" y="3875088"/>
          <p14:tracePt t="17519" x="3449638" y="3875088"/>
          <p14:tracePt t="17528" x="3363913" y="3875088"/>
          <p14:tracePt t="17534" x="3279775" y="3849688"/>
          <p14:tracePt t="17542" x="3194050" y="3849688"/>
          <p14:tracePt t="17549" x="3100388" y="3832225"/>
          <p14:tracePt t="17557" x="3033713" y="3832225"/>
          <p14:tracePt t="17564" x="2990850" y="3832225"/>
          <p14:tracePt t="17572" x="2947988" y="3832225"/>
          <p14:tracePt t="17579" x="2905125" y="3832225"/>
          <p14:tracePt t="17587" x="2879725" y="3824288"/>
          <p14:tracePt t="17594" x="2854325" y="3824288"/>
          <p14:tracePt t="17610" x="2838450" y="3824288"/>
          <p14:tracePt t="17617" x="2820988" y="3824288"/>
          <p14:tracePt t="17624" x="2803525" y="3824288"/>
          <p14:tracePt t="17640" x="2786063" y="3824288"/>
          <p14:tracePt t="17647" x="2770188" y="3806825"/>
          <p14:tracePt t="17662" x="2752725" y="3806825"/>
          <p14:tracePt t="17669" x="2744788" y="3790950"/>
          <p14:tracePt t="17676" x="2719388" y="3790950"/>
          <p14:tracePt t="17684" x="2693988" y="3790950"/>
          <p14:tracePt t="17691" x="2676525" y="3790950"/>
          <p14:tracePt t="17699" x="2651125" y="3781425"/>
          <p14:tracePt t="17706" x="2616200" y="3781425"/>
          <p14:tracePt t="17714" x="2565400" y="3781425"/>
          <p14:tracePt t="17730" x="2524125" y="3781425"/>
          <p14:tracePt t="17738" x="2489200" y="3781425"/>
          <p14:tracePt t="17744" x="2430463" y="3781425"/>
          <p14:tracePt t="17751" x="2352675" y="3781425"/>
          <p14:tracePt t="17759" x="2327275" y="3781425"/>
          <p14:tracePt t="17766" x="2235200" y="3781425"/>
          <p14:tracePt t="17774" x="2106613" y="3790950"/>
          <p14:tracePt t="17782" x="1997075" y="3790950"/>
          <p14:tracePt t="17789" x="1878013" y="3806825"/>
          <p14:tracePt t="17796" x="1792288" y="3832225"/>
          <p14:tracePt t="17812" x="1665288" y="3841750"/>
          <p14:tracePt t="17819" x="1597025" y="3841750"/>
          <p14:tracePt t="17827" x="1538288" y="3841750"/>
          <p14:tracePt t="17834" x="1503363" y="3841750"/>
          <p14:tracePt t="17841" x="1477963" y="3841750"/>
          <p14:tracePt t="17934" x="1462088" y="3841750"/>
          <p14:tracePt t="17947" x="1462088" y="3857625"/>
          <p14:tracePt t="17964" x="1452563" y="3857625"/>
          <p14:tracePt t="17977" x="1452563" y="3875088"/>
          <p14:tracePt t="17984" x="1444625" y="3875088"/>
          <p14:tracePt t="18197" x="1452563" y="3867150"/>
          <p14:tracePt t="18201" x="1470025" y="3867150"/>
          <p14:tracePt t="18225" x="1487488" y="3867150"/>
          <p14:tracePt t="18232" x="1495425" y="3849688"/>
          <p14:tracePt t="18239" x="1503363" y="3849688"/>
          <p14:tracePt t="18246" x="1520825" y="3849688"/>
          <p14:tracePt t="18270" x="1528763" y="3849688"/>
          <p14:tracePt t="18276" x="1538288" y="3849688"/>
          <p14:tracePt t="18300" x="1554163" y="3832225"/>
          <p14:tracePt t="18317" x="1563688" y="3832225"/>
          <p14:tracePt t="18321" x="1563688" y="3816350"/>
          <p14:tracePt t="18329" x="1571625" y="3816350"/>
          <p14:tracePt t="18353" x="1589088" y="3806825"/>
          <p14:tracePt t="18359" x="1597025" y="3798888"/>
          <p14:tracePt t="18390" x="1614488" y="3798888"/>
          <p14:tracePt t="18428" x="1614488" y="3790950"/>
          <p14:tracePt t="18520" x="1631950" y="3790950"/>
          <p14:tracePt t="18533" x="1639888" y="3790950"/>
          <p14:tracePt t="18547" x="1647825" y="3790950"/>
          <p14:tracePt t="18554" x="1665288" y="3790950"/>
          <p14:tracePt t="18589" x="1673225" y="3806825"/>
          <p14:tracePt t="18608" x="1682750" y="3806825"/>
          <p14:tracePt t="18639" x="1698625" y="3806825"/>
          <p14:tracePt t="18662" x="1708150" y="3806825"/>
          <p14:tracePt t="18722" x="1716088" y="3806825"/>
          <p14:tracePt t="18736" x="1733550" y="3806825"/>
          <p14:tracePt t="18758" x="1749425" y="3806825"/>
          <p14:tracePt t="18764" x="1758950" y="3806825"/>
          <p14:tracePt t="18788" x="1766888" y="3806825"/>
          <p14:tracePt t="18811" x="1784350" y="3806825"/>
          <p14:tracePt t="18824" x="1792288" y="3806825"/>
          <p14:tracePt t="18840" x="1801813" y="3806825"/>
          <p14:tracePt t="18854" x="1817688" y="3806825"/>
          <p14:tracePt t="18862" x="1835150" y="3806825"/>
          <p14:tracePt t="18869" x="1860550" y="3806825"/>
          <p14:tracePt t="18877" x="1868488" y="3806825"/>
          <p14:tracePt t="18884" x="1893888" y="3806825"/>
          <p14:tracePt t="18891" x="1928813" y="3806825"/>
          <p14:tracePt t="18907" x="1946275" y="3806825"/>
          <p14:tracePt t="18929" x="1962150" y="3806825"/>
          <p14:tracePt t="18937" x="1979613" y="3824288"/>
          <p14:tracePt t="18960" x="1997075" y="3824288"/>
          <p14:tracePt t="18966" x="2012950" y="3824288"/>
          <p14:tracePt t="18990" x="2030413" y="3824288"/>
          <p14:tracePt t="18996" x="2038350" y="3824288"/>
          <p14:tracePt t="19020" x="2047875" y="3824288"/>
          <p14:tracePt t="19043" x="2065338" y="3824288"/>
          <p14:tracePt t="19058" x="2081213" y="3824288"/>
          <p14:tracePt t="19064" x="2090738" y="3824288"/>
          <p14:tracePt t="19073" x="2116138" y="3816350"/>
          <p14:tracePt t="19080" x="2141538" y="3816350"/>
          <p14:tracePt t="19090" x="2166938" y="3806825"/>
          <p14:tracePt t="19097" x="2192338" y="3806825"/>
          <p14:tracePt t="19102" x="2217738" y="3798888"/>
          <p14:tracePt t="19110" x="2243138" y="3798888"/>
          <p14:tracePt t="19122" x="2276475" y="3798888"/>
          <p14:tracePt t="19140" x="2293938" y="3798888"/>
          <p14:tracePt t="19149" x="2301875" y="3798888"/>
          <p14:tracePt t="19155" x="2327275" y="3798888"/>
          <p14:tracePt t="19162" x="2336800" y="3790950"/>
          <p14:tracePt t="19170" x="2344738" y="3790950"/>
          <p14:tracePt t="19177" x="2362200" y="3790950"/>
          <p14:tracePt t="19187" x="2370138" y="3773488"/>
          <p14:tracePt t="19193" x="2379663" y="3773488"/>
          <p14:tracePt t="19200" x="2387600" y="3773488"/>
          <p14:tracePt t="19208" x="2395538" y="3773488"/>
          <p14:tracePt t="19217" x="2413000" y="3773488"/>
          <p14:tracePt t="19223" x="2420938" y="3756025"/>
          <p14:tracePt t="19229" x="2430463" y="3756025"/>
          <p14:tracePt t="19254" x="2446338" y="3756025"/>
          <p14:tracePt t="19260" x="2455863" y="3756025"/>
          <p14:tracePt t="19267" x="2463800" y="3756025"/>
          <p14:tracePt t="19283" x="2481263" y="3756025"/>
          <p14:tracePt t="19390" x="2489200" y="3756025"/>
          <p14:tracePt t="19412" x="2497138" y="3756025"/>
          <p14:tracePt t="19434" x="2506663" y="3756025"/>
          <p14:tracePt t="19439" x="2514600" y="3756025"/>
          <p14:tracePt t="19446" x="2532063" y="3756025"/>
          <p14:tracePt t="19462" x="2557463" y="3756025"/>
          <p14:tracePt t="19469" x="2565400" y="3738563"/>
          <p14:tracePt t="19476" x="2600325" y="3738563"/>
          <p14:tracePt t="19484" x="2616200" y="3738563"/>
          <p14:tracePt t="19492" x="2625725" y="3738563"/>
          <p14:tracePt t="19499" x="2633663" y="3738563"/>
          <p14:tracePt t="19507" x="2641600" y="3738563"/>
          <p14:tracePt t="19514" x="2659063" y="3738563"/>
          <p14:tracePt t="19522" x="2668588" y="3738563"/>
          <p14:tracePt t="19530" x="2676525" y="3738563"/>
          <p14:tracePt t="19554" x="2693988" y="3738563"/>
          <p14:tracePt t="19559" x="2701925" y="3738563"/>
          <p14:tracePt t="19575" x="2709863" y="3738563"/>
          <p14:tracePt t="19590" x="2719388" y="3738563"/>
          <p14:tracePt t="19597" x="2727325" y="3722688"/>
          <p14:tracePt t="19605" x="2744788" y="3722688"/>
          <p14:tracePt t="19613" x="2770188" y="3722688"/>
          <p14:tracePt t="19619" x="2778125" y="3722688"/>
          <p14:tracePt t="19626" x="2786063" y="3722688"/>
          <p14:tracePt t="19634" x="2803525" y="3722688"/>
          <p14:tracePt t="19644" x="2811463" y="3722688"/>
          <p14:tracePt t="19658" x="2820988" y="3722688"/>
          <p14:tracePt t="19665" x="2828925" y="3722688"/>
          <p14:tracePt t="19691" x="2838450" y="3722688"/>
          <p14:tracePt t="19696" x="2863850" y="3722688"/>
          <p14:tracePt t="19701" x="2871788" y="3722688"/>
          <p14:tracePt t="19709" x="2897188" y="3722688"/>
          <p14:tracePt t="19717" x="2922588" y="3722688"/>
          <p14:tracePt t="19724" x="2947988" y="3722688"/>
          <p14:tracePt t="19731" x="2965450" y="3722688"/>
          <p14:tracePt t="19739" x="3008313" y="3722688"/>
          <p14:tracePt t="19746" x="3041650" y="3722688"/>
          <p14:tracePt t="19754" x="3074988" y="3722688"/>
          <p14:tracePt t="19762" x="3109913" y="3722688"/>
          <p14:tracePt t="19769" x="3127375" y="3722688"/>
          <p14:tracePt t="19776" x="3152775" y="3722688"/>
          <p14:tracePt t="19793" x="3168650" y="3722688"/>
          <p14:tracePt t="19799" x="3186113" y="3722688"/>
          <p14:tracePt t="19807" x="3203575" y="3722688"/>
          <p14:tracePt t="19814" x="3228975" y="3722688"/>
          <p14:tracePt t="19822" x="3236913" y="3722688"/>
          <p14:tracePt t="19829" x="3262313" y="3722688"/>
          <p14:tracePt t="19836" x="3305175" y="3722688"/>
          <p14:tracePt t="19844" x="3322638" y="3722688"/>
          <p14:tracePt t="19853" x="3348038" y="3722688"/>
          <p14:tracePt t="19860" x="3381375" y="3722688"/>
          <p14:tracePt t="19867" x="3406775" y="3722688"/>
          <p14:tracePt t="19875" x="3424238" y="3722688"/>
          <p14:tracePt t="19882" x="3449638" y="3722688"/>
          <p14:tracePt t="19898" x="3482975" y="3722688"/>
          <p14:tracePt t="19905" x="3500438" y="3722688"/>
          <p14:tracePt t="19912" x="3543300" y="3722688"/>
          <p14:tracePt t="19919" x="3586163" y="3722688"/>
          <p14:tracePt t="19927" x="3636963" y="3722688"/>
          <p14:tracePt t="19934" x="3687763" y="3722688"/>
          <p14:tracePt t="19941" x="3763963" y="3722688"/>
          <p14:tracePt t="19950" x="3822700" y="3722688"/>
          <p14:tracePt t="19965" x="3951288" y="3738563"/>
          <p14:tracePt t="19971" x="3992563" y="3738563"/>
          <p14:tracePt t="19979" x="4044950" y="3738563"/>
          <p14:tracePt t="19986" x="4086225" y="3756025"/>
          <p14:tracePt t="19994" x="4103688" y="3756025"/>
          <p14:tracePt t="20010" x="4146550" y="3763963"/>
          <p14:tracePt t="20017" x="4154488" y="3781425"/>
          <p14:tracePt t="20024" x="4179888" y="3781425"/>
          <p14:tracePt t="20032" x="4205288" y="3781425"/>
          <p14:tracePt t="20039" x="4214813" y="3798888"/>
          <p14:tracePt t="20046" x="4230688" y="3798888"/>
          <p14:tracePt t="20054" x="4240213" y="3798888"/>
          <p14:tracePt t="20062" x="4240213" y="3806825"/>
          <p14:tracePt t="21076" x="4240213" y="3816350"/>
          <p14:tracePt t="21089" x="4214813" y="3841750"/>
          <p14:tracePt t="21096" x="4162425" y="3875088"/>
          <p14:tracePt t="21104" x="4129088" y="3925888"/>
          <p14:tracePt t="21111" x="4086225" y="3943350"/>
          <p14:tracePt t="21120" x="4044950" y="3968750"/>
          <p14:tracePt t="21126" x="3976688" y="4002088"/>
          <p14:tracePt t="21134" x="3900488" y="4044950"/>
          <p14:tracePt t="21141" x="3840163" y="4079875"/>
          <p14:tracePt t="21156" x="3789363" y="4105275"/>
          <p14:tracePt t="21164" x="3713163" y="4138613"/>
          <p14:tracePt t="21171" x="3517900" y="4240213"/>
          <p14:tracePt t="21179" x="3414713" y="4275138"/>
          <p14:tracePt t="21186" x="3322638" y="4325938"/>
          <p14:tracePt t="21195" x="3270250" y="4351338"/>
          <p14:tracePt t="21201" x="3244850" y="4359275"/>
          <p14:tracePt t="21209" x="3143250" y="4376738"/>
          <p14:tracePt t="21217" x="3135313" y="4394200"/>
          <p14:tracePt t="21224" x="3092450" y="4394200"/>
          <p14:tracePt t="21231" x="3067050" y="4402138"/>
          <p14:tracePt t="21239" x="3033713" y="4402138"/>
          <p14:tracePt t="21246" x="3008313" y="4419600"/>
          <p14:tracePt t="21254" x="2990850" y="4419600"/>
          <p14:tracePt t="21262" x="2965450" y="4435475"/>
          <p14:tracePt t="21269" x="2922588" y="4435475"/>
          <p14:tracePt t="21276" x="2889250" y="4435475"/>
          <p14:tracePt t="21284" x="2846388" y="4445000"/>
          <p14:tracePt t="21291" x="2811463" y="4460875"/>
          <p14:tracePt t="21306" x="2760663" y="4478338"/>
          <p14:tracePt t="21314" x="2693988" y="4486275"/>
          <p14:tracePt t="21321" x="2633663" y="4513263"/>
          <p14:tracePt t="21329" x="2582863" y="4521200"/>
          <p14:tracePt t="21336" x="2506663" y="4538663"/>
          <p14:tracePt t="21344" x="2446338" y="4564063"/>
          <p14:tracePt t="21351" x="2405063" y="4564063"/>
          <p14:tracePt t="21359" x="2319338" y="4572000"/>
          <p14:tracePt t="21366" x="2243138" y="4589463"/>
          <p14:tracePt t="21374" x="2174875" y="4589463"/>
          <p14:tracePt t="21381" x="2116138" y="4589463"/>
          <p14:tracePt t="21389" x="2073275" y="4589463"/>
          <p14:tracePt t="21396" x="2030413" y="4589463"/>
          <p14:tracePt t="21404" x="1971675" y="4589463"/>
          <p14:tracePt t="21419" x="1936750" y="4589463"/>
          <p14:tracePt t="21426" x="1893888" y="4589463"/>
          <p14:tracePt t="21434" x="1860550" y="4589463"/>
          <p14:tracePt t="21442" x="1852613" y="4589463"/>
          <p14:tracePt t="21449" x="1827213" y="4589463"/>
          <p14:tracePt t="21456" x="1809750" y="4589463"/>
          <p14:tracePt t="21463" x="1801813" y="4589463"/>
          <p14:tracePt t="21471" x="1792288" y="4589463"/>
          <p14:tracePt t="21479" x="1784350" y="4589463"/>
          <p14:tracePt t="21486" x="1776413" y="4589463"/>
          <p14:tracePt t="21494" x="1758950" y="4589463"/>
          <p14:tracePt t="21509" x="1749425" y="4589463"/>
          <p14:tracePt t="21532" x="1741488" y="4589463"/>
          <p14:tracePt t="21556" x="1733550" y="4589463"/>
          <p14:tracePt t="21570" x="1716088" y="4589463"/>
          <p14:tracePt t="21576" x="1708150" y="4589463"/>
          <p14:tracePt t="21583" x="1682750" y="4579938"/>
          <p14:tracePt t="21591" x="1657350" y="4579938"/>
          <p14:tracePt t="21599" x="1631950" y="4546600"/>
          <p14:tracePt t="21606" x="1606550" y="4538663"/>
          <p14:tracePt t="21614" x="1563688" y="4521200"/>
          <p14:tracePt t="21621" x="1528763" y="4513263"/>
          <p14:tracePt t="21636" x="1495425" y="4470400"/>
          <p14:tracePt t="21643" x="1444625" y="4460875"/>
          <p14:tracePt t="21651" x="1427163" y="4445000"/>
          <p14:tracePt t="21659" x="1384300" y="4445000"/>
          <p14:tracePt t="21666" x="1368425" y="4427538"/>
          <p14:tracePt t="21674" x="1350963" y="4427538"/>
          <p14:tracePt t="21682" x="1343025" y="4427538"/>
          <p14:tracePt t="21689" x="1333500" y="4427538"/>
          <p14:tracePt t="21707" x="1317625" y="4427538"/>
          <p14:tracePt t="21738" x="1308100" y="4427538"/>
          <p14:tracePt t="21768" x="1300163" y="4427538"/>
          <p14:tracePt t="21780" x="1282700" y="4427538"/>
          <p14:tracePt t="22560" x="1282700" y="4394200"/>
          <p14:tracePt t="22568" x="1290638" y="4384675"/>
          <p14:tracePt t="22574" x="1308100" y="4368800"/>
          <p14:tracePt t="22590" x="1325563" y="4351338"/>
          <p14:tracePt t="22596" x="1350963" y="4333875"/>
          <p14:tracePt t="22612" x="1358900" y="4333875"/>
          <p14:tracePt t="22626" x="1376363" y="4325938"/>
          <p14:tracePt t="22634" x="1384300" y="4325938"/>
          <p14:tracePt t="22642" x="1393825" y="4325938"/>
          <p14:tracePt t="22649" x="1401763" y="4325938"/>
          <p14:tracePt t="22656" x="1401763" y="4316413"/>
          <p14:tracePt t="22664" x="1419225" y="4316413"/>
          <p14:tracePt t="22688" x="1427163" y="4316413"/>
          <p14:tracePt t="22695" x="1427163" y="4300538"/>
          <p14:tracePt t="22702" x="1435100" y="4300538"/>
          <p14:tracePt t="22734" x="1444625" y="4300538"/>
          <p14:tracePt t="22758" x="1462088" y="4300538"/>
          <p14:tracePt t="22770" x="1470025" y="4300538"/>
          <p14:tracePt t="22787" x="1477963" y="4300538"/>
          <p14:tracePt t="22792" x="1487488" y="4300538"/>
          <p14:tracePt t="22816" x="1495425" y="4300538"/>
          <p14:tracePt t="22821" x="1512888" y="4300538"/>
          <p14:tracePt t="22838" x="1520825" y="4300538"/>
          <p14:tracePt t="22844" x="1520825" y="4308475"/>
          <p14:tracePt t="22851" x="1538288" y="4316413"/>
          <p14:tracePt t="22859" x="1546225" y="4325938"/>
          <p14:tracePt t="22866" x="1571625" y="4325938"/>
          <p14:tracePt t="22875" x="1589088" y="4341813"/>
          <p14:tracePt t="22882" x="1614488" y="4359275"/>
          <p14:tracePt t="22889" x="1614488" y="4368800"/>
          <p14:tracePt t="22897" x="1647825" y="4376738"/>
          <p14:tracePt t="22904" x="1665288" y="4384675"/>
          <p14:tracePt t="22911" x="1690688" y="4384675"/>
          <p14:tracePt t="22919" x="1724025" y="4402138"/>
          <p14:tracePt t="22937" x="1733550" y="4402138"/>
          <p14:tracePt t="22951" x="1749425" y="4402138"/>
          <p14:tracePt t="22998" x="1766888" y="4402138"/>
          <p14:tracePt t="23042" x="1776413" y="4402138"/>
          <p14:tracePt t="23056" x="1784350" y="4402138"/>
          <p14:tracePt t="23070" x="1801813" y="4402138"/>
          <p14:tracePt t="23077" x="1809750" y="4402138"/>
          <p14:tracePt t="23084" x="1817688" y="4402138"/>
          <p14:tracePt t="23092" x="1835150" y="4402138"/>
          <p14:tracePt t="23107" x="1868488" y="4402138"/>
          <p14:tracePt t="23122" x="1903413" y="4402138"/>
          <p14:tracePt t="23146" x="1936750" y="4402138"/>
          <p14:tracePt t="23153" x="1954213" y="4402138"/>
          <p14:tracePt t="23160" x="1979613" y="4402138"/>
          <p14:tracePt t="23167" x="2022475" y="4402138"/>
          <p14:tracePt t="23174" x="2047875" y="4402138"/>
          <p14:tracePt t="23182" x="2065338" y="4402138"/>
          <p14:tracePt t="23189" x="2098675" y="4402138"/>
          <p14:tracePt t="23197" x="2124075" y="4402138"/>
          <p14:tracePt t="23204" x="2132013" y="4394200"/>
          <p14:tracePt t="23212" x="2157413" y="4394200"/>
          <p14:tracePt t="23219" x="2182813" y="4394200"/>
          <p14:tracePt t="23243" x="2192338" y="4394200"/>
          <p14:tracePt t="23249" x="2200275" y="4394200"/>
          <p14:tracePt t="23256" x="2225675" y="4394200"/>
          <p14:tracePt t="23272" x="2251075" y="4394200"/>
          <p14:tracePt t="23288" x="2276475" y="4394200"/>
          <p14:tracePt t="23294" x="2286000" y="4394200"/>
          <p14:tracePt t="23301" x="2301875" y="4376738"/>
          <p14:tracePt t="23309" x="2311400" y="4376738"/>
          <p14:tracePt t="23316" x="2319338" y="4376738"/>
          <p14:tracePt t="23324" x="2327275" y="4376738"/>
          <p14:tracePt t="23331" x="2344738" y="4376738"/>
          <p14:tracePt t="23339" x="2352675" y="4376738"/>
          <p14:tracePt t="23346" x="2379663" y="4376738"/>
          <p14:tracePt t="23354" x="2387600" y="4376738"/>
          <p14:tracePt t="23370" x="2395538" y="4376738"/>
          <p14:tracePt t="23378" x="2413000" y="4376738"/>
          <p14:tracePt t="23385" x="2430463" y="4376738"/>
          <p14:tracePt t="23391" x="2455863" y="4376738"/>
          <p14:tracePt t="23399" x="2471738" y="4376738"/>
          <p14:tracePt t="23407" x="2481263" y="4376738"/>
          <p14:tracePt t="23414" x="2489200" y="4376738"/>
          <p14:tracePt t="23421" x="2497138" y="4376738"/>
          <p14:tracePt t="23430" x="2514600" y="4376738"/>
          <p14:tracePt t="23437" x="2524125" y="4376738"/>
          <p14:tracePt t="23444" x="2532063" y="4376738"/>
          <p14:tracePt t="23452" x="2540000" y="4368800"/>
          <p14:tracePt t="23459" x="2565400" y="4368800"/>
          <p14:tracePt t="23466" x="2574925" y="4368800"/>
          <p14:tracePt t="23482" x="2600325" y="4368800"/>
          <p14:tracePt t="23489" x="2608263" y="4368800"/>
          <p14:tracePt t="23496" x="2633663" y="4368800"/>
          <p14:tracePt t="23504" x="2641600" y="4368800"/>
          <p14:tracePt t="23511" x="2651125" y="4368800"/>
          <p14:tracePt t="23519" x="2676525" y="4368800"/>
          <p14:tracePt t="23526" x="2693988" y="4368800"/>
          <p14:tracePt t="23542" x="2709863" y="4368800"/>
          <p14:tracePt t="23549" x="2709863" y="4351338"/>
          <p14:tracePt t="23556" x="2735263" y="4351338"/>
          <p14:tracePt t="23564" x="2744788" y="4351338"/>
          <p14:tracePt t="23571" x="2752725" y="4351338"/>
          <p14:tracePt t="23587" x="2778125" y="4351338"/>
          <p14:tracePt t="23594" x="2803525" y="4341813"/>
          <p14:tracePt t="23601" x="2828925" y="4341813"/>
          <p14:tracePt t="23609" x="2854325" y="4341813"/>
          <p14:tracePt t="23616" x="2879725" y="4341813"/>
          <p14:tracePt t="23624" x="2922588" y="4333875"/>
          <p14:tracePt t="23631" x="2947988" y="4333875"/>
          <p14:tracePt t="23639" x="2973388" y="4333875"/>
          <p14:tracePt t="23646" x="2982913" y="4333875"/>
          <p14:tracePt t="23653" x="2990850" y="4333875"/>
          <p14:tracePt t="23661" x="3016250" y="4316413"/>
          <p14:tracePt t="23669" x="3024188" y="4316413"/>
          <p14:tracePt t="23676" x="3041650" y="4316413"/>
          <p14:tracePt t="23684" x="3049588" y="4316413"/>
          <p14:tracePt t="23700" x="3059113" y="4316413"/>
          <p14:tracePt t="23706" x="3067050" y="4316413"/>
          <p14:tracePt t="23714" x="3084513" y="4316413"/>
          <p14:tracePt t="23722" x="3084513" y="4300538"/>
          <p14:tracePt t="23729" x="3092450" y="4300538"/>
          <p14:tracePt t="23752" x="3109913" y="4300538"/>
          <p14:tracePt t="23759" x="3127375" y="4291013"/>
          <p14:tracePt t="23766" x="3135313" y="4291013"/>
          <p14:tracePt t="23790" x="3143250" y="4291013"/>
          <p14:tracePt t="23806" x="3152775" y="4291013"/>
          <p14:tracePt t="23819" x="3168650" y="4291013"/>
          <p14:tracePt t="23827" x="3168650" y="4283075"/>
          <p14:tracePt t="26068" x="3084513" y="4146550"/>
          <p14:tracePt t="26070" x="3084513" y="4138613"/>
          <p14:tracePt t="26077" x="3074988" y="4121150"/>
          <p14:tracePt t="26084" x="3067050" y="4121150"/>
          <p14:tracePt t="26107" x="3049588" y="4121150"/>
          <p14:tracePt t="26170" x="3041650" y="4105275"/>
          <p14:tracePt t="26200" x="3041650" y="4087813"/>
          <p14:tracePt t="26212" x="3033713" y="4087813"/>
          <p14:tracePt t="26227" x="3016250" y="4070350"/>
          <p14:tracePt t="26234" x="3016250" y="4052888"/>
          <p14:tracePt t="26241" x="3008313" y="4052888"/>
          <p14:tracePt t="26249" x="3008313" y="4019550"/>
          <p14:tracePt t="26256" x="2998788" y="4011613"/>
          <p14:tracePt t="26264" x="2982913" y="4011613"/>
          <p14:tracePt t="26271" x="2982913" y="4002088"/>
          <p14:tracePt t="26279" x="2982913" y="3994150"/>
          <p14:tracePt t="26286" x="2973388" y="3976688"/>
          <p14:tracePt t="26311" x="2973388" y="3968750"/>
          <p14:tracePt t="26317" x="2965450" y="3960813"/>
          <p14:tracePt t="26324" x="2965450" y="3943350"/>
          <p14:tracePt t="26332" x="2965450" y="3935413"/>
          <p14:tracePt t="26339" x="2947988" y="3908425"/>
          <p14:tracePt t="26346" x="2947988" y="3892550"/>
          <p14:tracePt t="26379" x="2947988" y="3875088"/>
          <p14:tracePt t="26384" x="2947988" y="3857625"/>
          <p14:tracePt t="26391" x="2940050" y="3857625"/>
          <p14:tracePt t="26415" x="2940050" y="3841750"/>
          <p14:tracePt t="26429" x="2940050" y="3832225"/>
          <p14:tracePt t="26453" x="2940050" y="3824288"/>
          <p14:tracePt t="26459" x="2940050" y="3806825"/>
          <p14:tracePt t="26475" x="2940050" y="3798888"/>
          <p14:tracePt t="26482" x="2940050" y="3790950"/>
          <p14:tracePt t="26505" x="2940050" y="3781425"/>
          <p14:tracePt t="26512" x="2940050" y="3773488"/>
          <p14:tracePt t="26519" x="2940050" y="3756025"/>
          <p14:tracePt t="26526" x="2930525" y="3748088"/>
          <p14:tracePt t="26534" x="2930525" y="3738563"/>
          <p14:tracePt t="26541" x="2914650" y="3713163"/>
          <p14:tracePt t="26549" x="2914650" y="3697288"/>
          <p14:tracePt t="26556" x="2905125" y="3679825"/>
          <p14:tracePt t="26564" x="2889250" y="3629025"/>
          <p14:tracePt t="26571" x="2871788" y="3603625"/>
          <p14:tracePt t="26579" x="2863850" y="3560763"/>
          <p14:tracePt t="26586" x="2846388" y="3535363"/>
          <p14:tracePt t="26594" x="2838450" y="3492500"/>
          <p14:tracePt t="26601" x="2820988" y="3424238"/>
          <p14:tracePt t="26609" x="2786063" y="3330575"/>
          <p14:tracePt t="26625" x="2786063" y="3221038"/>
          <p14:tracePt t="26632" x="2786063" y="3135313"/>
          <p14:tracePt t="26639" x="2786063" y="2940050"/>
          <p14:tracePt t="26646" x="2786063" y="2830513"/>
          <p14:tracePt t="26654" x="2811463" y="2701925"/>
          <p14:tracePt t="26661" x="2846388" y="2608263"/>
          <p14:tracePt t="26669" x="2905125" y="2438400"/>
          <p14:tracePt t="26677" x="3024188" y="2192338"/>
          <p14:tracePt t="26684" x="3074988" y="2065338"/>
          <p14:tracePt t="26691" x="3135313" y="1911350"/>
          <p14:tracePt t="26700" x="3236913" y="1716088"/>
          <p14:tracePt t="26707" x="3363913" y="1520825"/>
          <p14:tracePt t="26714" x="3449638" y="1393825"/>
          <p14:tracePt t="26723" x="3500438" y="1308100"/>
          <p14:tracePt t="26737" x="3568700" y="1216025"/>
          <p14:tracePt t="26744" x="3619500" y="1163638"/>
          <p14:tracePt t="26752" x="3687763" y="1096963"/>
          <p14:tracePt t="26759" x="3797300" y="1011238"/>
          <p14:tracePt t="26766" x="3857625" y="985838"/>
          <p14:tracePt t="26774" x="3951288" y="925513"/>
          <p14:tracePt t="26781" x="4027488" y="900113"/>
          <p14:tracePt t="26789" x="4086225" y="874713"/>
          <p14:tracePt t="26796" x="4205288" y="849313"/>
          <p14:tracePt t="26804" x="4273550" y="849313"/>
          <p14:tracePt t="26812" x="4332288" y="841375"/>
          <p14:tracePt t="26820" x="4375150" y="841375"/>
          <p14:tracePt t="26827" x="4418013" y="841375"/>
          <p14:tracePt t="26843" x="4435475" y="841375"/>
          <p14:tracePt t="26849" x="4443413" y="841375"/>
          <p14:tracePt t="26858" x="4451350" y="823913"/>
          <p14:tracePt t="27030" x="4468813" y="823913"/>
          <p14:tracePt t="27037" x="4494213" y="833438"/>
          <p14:tracePt t="27043" x="4537075" y="841375"/>
          <p14:tracePt t="27052" x="4595813" y="892175"/>
          <p14:tracePt t="27059" x="4749800" y="960438"/>
          <p14:tracePt t="27066" x="4868863" y="1019175"/>
          <p14:tracePt t="27074" x="5064125" y="1112838"/>
          <p14:tracePt t="27081" x="5157788" y="1147763"/>
          <p14:tracePt t="27089" x="5599113" y="1282700"/>
          <p14:tracePt t="27096" x="5956300" y="1343025"/>
          <p14:tracePt t="27104" x="6134100" y="1393825"/>
          <p14:tracePt t="27111" x="6499225" y="1470025"/>
          <p14:tracePt t="27118" x="6899275" y="1546225"/>
          <p14:tracePt t="27126" x="7256463" y="1597025"/>
          <p14:tracePt t="27134" x="7662863" y="1716088"/>
          <p14:tracePt t="27141" x="7867650" y="1766888"/>
          <p14:tracePt t="27148" x="8070850" y="1844675"/>
          <p14:tracePt t="27156" x="8275638" y="1885950"/>
          <p14:tracePt t="27173" x="8724900" y="2005013"/>
          <p14:tracePt t="27179" x="8878888" y="2055813"/>
          <p14:tracePt t="27186" x="9167813" y="2141538"/>
          <p14:tracePt t="27194" x="9269413" y="2174875"/>
          <p14:tracePt t="27202" x="9363075" y="2209800"/>
          <p14:tracePt t="27209" x="9472613" y="2243138"/>
          <p14:tracePt t="27216" x="9609138" y="2268538"/>
          <p14:tracePt t="27224" x="9685338" y="2303463"/>
          <p14:tracePt t="27231" x="9786938" y="2344738"/>
          <p14:tracePt t="27239" x="9890125" y="2354263"/>
          <p14:tracePt t="27246" x="9948863" y="2379663"/>
          <p14:tracePt t="27254" x="9991725" y="2387600"/>
          <p14:tracePt t="27261" x="10050463" y="2405063"/>
          <p14:tracePt t="27277" x="10153650" y="2430463"/>
          <p14:tracePt t="27284" x="10212388" y="2430463"/>
          <p14:tracePt t="27292" x="10288588" y="2438400"/>
          <p14:tracePt t="27299" x="10331450" y="2438400"/>
          <p14:tracePt t="27306" x="10390188" y="2438400"/>
          <p14:tracePt t="27313" x="10458450" y="2438400"/>
          <p14:tracePt t="27321" x="10509250" y="2463800"/>
          <p14:tracePt t="27329" x="10526713" y="2463800"/>
          <p14:tracePt t="27336" x="10534650" y="2463800"/>
          <p14:tracePt t="27344" x="10560050" y="2463800"/>
          <p14:tracePt t="27351" x="10585450" y="2463800"/>
          <p14:tracePt t="27359" x="10653713" y="2463800"/>
          <p14:tracePt t="27366" x="10714038" y="2463800"/>
          <p14:tracePt t="27374" x="10823575" y="2481263"/>
          <p14:tracePt t="27389" x="10934700" y="2498725"/>
          <p14:tracePt t="27397" x="11071225" y="2541588"/>
          <p14:tracePt t="27404" x="11274425" y="2600325"/>
          <p14:tracePt t="27411" x="11410950" y="2643188"/>
          <p14:tracePt t="27419" x="11614150" y="2686050"/>
          <p14:tracePt t="27426" x="11699875" y="2711450"/>
          <p14:tracePt t="27434" x="11818938" y="2744788"/>
          <p14:tracePt t="27441" x="11877675" y="2762250"/>
          <p14:tracePt t="27449" x="11920538" y="2770188"/>
          <p14:tracePt t="27472" x="11936413" y="2770188"/>
          <p14:tracePt t="27479" x="11953875" y="2787650"/>
          <p14:tracePt t="27495" x="11953875" y="2795588"/>
          <p14:tracePt t="27501" x="11971338" y="2820988"/>
          <p14:tracePt t="27508" x="11979275" y="2846388"/>
          <p14:tracePt t="27516" x="11996738" y="2871788"/>
          <p14:tracePt t="27523" x="12014200" y="2897188"/>
          <p14:tracePt t="27531" x="12022138" y="2922588"/>
          <p14:tracePt t="27538" x="12039600" y="2974975"/>
          <p14:tracePt t="27546" x="12039600" y="3000375"/>
          <p14:tracePt t="27553" x="12055475" y="3025775"/>
          <p14:tracePt t="27561" x="12055475" y="3041650"/>
          <p14:tracePt t="27569" x="12065000" y="3059113"/>
          <p14:tracePt t="27577" x="12065000" y="3076575"/>
          <p14:tracePt t="27591" x="12065000" y="3094038"/>
          <p14:tracePt t="27606" x="12072938" y="3094038"/>
          <p14:tracePt t="27614" x="12090400" y="3109913"/>
          <p14:tracePt t="27621" x="12098338" y="3109913"/>
          <p14:tracePt t="27629" x="12115800" y="3127375"/>
          <p14:tracePt t="27644" x="12149138" y="3135313"/>
          <p14:tracePt t="27651" x="12158663" y="315277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BD826C-A135-4E24-83AB-5006CA5C1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開始畫面與難度選擇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A17C4FF-88F5-4ECC-9424-C5E08591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6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900E7D0-1AD7-4A8E-891C-5C132D19E3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0406" y="228600"/>
            <a:ext cx="2921794" cy="6492875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2047D42D-C8EF-42F6-8F2A-4CED4D43A09A}"/>
              </a:ext>
            </a:extLst>
          </p:cNvPr>
          <p:cNvSpPr txBox="1"/>
          <p:nvPr/>
        </p:nvSpPr>
        <p:spPr>
          <a:xfrm>
            <a:off x="758952" y="2514600"/>
            <a:ext cx="60167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此為</a:t>
            </a:r>
            <a:r>
              <a:rPr lang="en-US" altLang="zh-TW" sz="24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Chinese Quiz Game</a:t>
            </a: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的開始畫面，使用者可以從這裡選擇想要的難度</a:t>
            </a:r>
          </a:p>
        </p:txBody>
      </p:sp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0A2C285F-7310-456A-84AC-C9EEC57810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022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29"/>
    </mc:Choice>
    <mc:Fallback>
      <p:transition spd="slow" advTm="16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8" x="11682413" y="2795588"/>
          <p14:tracePt t="816" x="11360150" y="2668588"/>
          <p14:tracePt t="824" x="10714038" y="2430463"/>
          <p14:tracePt t="831" x="10390188" y="2303463"/>
          <p14:tracePt t="838" x="9786938" y="2124075"/>
          <p14:tracePt t="846" x="9277350" y="2005013"/>
          <p14:tracePt t="853" x="8878888" y="1911350"/>
          <p14:tracePt t="860" x="8189913" y="1758950"/>
          <p14:tracePt t="876" x="7859713" y="1700213"/>
          <p14:tracePt t="883" x="7119938" y="1546225"/>
          <p14:tracePt t="891" x="6754813" y="1495425"/>
          <p14:tracePt t="898" x="6372225" y="1436688"/>
          <p14:tracePt t="906" x="6235700" y="1411288"/>
          <p14:tracePt t="913" x="5888038" y="1368425"/>
          <p14:tracePt t="921" x="5761038" y="1343025"/>
          <p14:tracePt t="928" x="5649913" y="1343025"/>
          <p14:tracePt t="935" x="5565775" y="1333500"/>
          <p14:tracePt t="943" x="5487988" y="1333500"/>
          <p14:tracePt t="951" x="5462588" y="1333500"/>
          <p14:tracePt t="958" x="5411788" y="1317625"/>
          <p14:tracePt t="965" x="5368925" y="1317625"/>
          <p14:tracePt t="981" x="5343525" y="1317625"/>
          <p14:tracePt t="989" x="5302250" y="1317625"/>
          <p14:tracePt t="996" x="5276850" y="1317625"/>
          <p14:tracePt t="1003" x="5233988" y="1317625"/>
          <p14:tracePt t="1011" x="5199063" y="1317625"/>
          <p14:tracePt t="1018" x="5114925" y="1317625"/>
          <p14:tracePt t="1025" x="5054600" y="1317625"/>
          <p14:tracePt t="1033" x="4945063" y="1317625"/>
          <p14:tracePt t="1041" x="4851400" y="1292225"/>
          <p14:tracePt t="1048" x="4714875" y="1292225"/>
          <p14:tracePt t="1055" x="4621213" y="1282700"/>
          <p14:tracePt t="1063" x="4503738" y="1282700"/>
          <p14:tracePt t="1071" x="4425950" y="1257300"/>
          <p14:tracePt t="1078" x="4273550" y="1257300"/>
          <p14:tracePt t="1094" x="4111625" y="1257300"/>
          <p14:tracePt t="1101" x="3992563" y="1257300"/>
          <p14:tracePt t="1109" x="3900488" y="1257300"/>
          <p14:tracePt t="1115" x="3746500" y="1257300"/>
          <p14:tracePt t="1123" x="3678238" y="1257300"/>
          <p14:tracePt t="1131" x="3568700" y="1257300"/>
          <p14:tracePt t="1138" x="3406775" y="1257300"/>
          <p14:tracePt t="1145" x="3355975" y="1257300"/>
          <p14:tracePt t="1153" x="3236913" y="1257300"/>
          <p14:tracePt t="1161" x="3168650" y="1257300"/>
          <p14:tracePt t="1168" x="3127375" y="1257300"/>
          <p14:tracePt t="1175" x="3067050" y="1257300"/>
          <p14:tracePt t="1183" x="3024188" y="1257300"/>
          <p14:tracePt t="1199" x="2955925" y="1257300"/>
          <p14:tracePt t="1206" x="2897188" y="1257300"/>
          <p14:tracePt t="1213" x="2752725" y="1249363"/>
          <p14:tracePt t="1220" x="2651125" y="1249363"/>
          <p14:tracePt t="1228" x="2395538" y="1216025"/>
          <p14:tracePt t="1236" x="2116138" y="1189038"/>
          <p14:tracePt t="1243" x="1801813" y="1189038"/>
          <p14:tracePt t="1251" x="1690688" y="1189038"/>
          <p14:tracePt t="1258" x="1427163" y="1189038"/>
          <p14:tracePt t="1266" x="1308100" y="1189038"/>
          <p14:tracePt t="1273" x="1206500" y="1189038"/>
          <p14:tracePt t="1281" x="1181100" y="1189038"/>
          <p14:tracePt t="1288" x="1163638" y="1189038"/>
          <p14:tracePt t="1313" x="1147763" y="1189038"/>
          <p14:tracePt t="1418" x="1138238" y="1189038"/>
          <p14:tracePt t="1787" x="1173163" y="1206500"/>
          <p14:tracePt t="1792" x="1198563" y="1249363"/>
          <p14:tracePt t="1799" x="1249363" y="1282700"/>
          <p14:tracePt t="1805" x="1274763" y="1333500"/>
          <p14:tracePt t="1813" x="1325563" y="1376363"/>
          <p14:tracePt t="1820" x="1343025" y="1411288"/>
          <p14:tracePt t="1828" x="1368425" y="1436688"/>
          <p14:tracePt t="1836" x="1376363" y="1462088"/>
          <p14:tracePt t="1851" x="1393825" y="1477963"/>
          <p14:tracePt t="1859" x="1409700" y="1495425"/>
          <p14:tracePt t="1873" x="1409700" y="1512888"/>
          <p14:tracePt t="1904" x="1409700" y="1520825"/>
          <p14:tracePt t="2445" x="1393825" y="1520825"/>
          <p14:tracePt t="2451" x="1368425" y="1504950"/>
          <p14:tracePt t="2458" x="1325563" y="1495425"/>
          <p14:tracePt t="2466" x="1274763" y="1495425"/>
          <p14:tracePt t="2473" x="1214438" y="1477963"/>
          <p14:tracePt t="2481" x="1138238" y="1452563"/>
          <p14:tracePt t="2489" x="1120775" y="1452563"/>
          <p14:tracePt t="2504" x="1079500" y="1444625"/>
          <p14:tracePt t="2511" x="1062038" y="1444625"/>
          <p14:tracePt t="2518" x="1054100" y="1444625"/>
          <p14:tracePt t="2525" x="1044575" y="1444625"/>
          <p14:tracePt t="2587" x="1036638" y="1444625"/>
          <p14:tracePt t="2602" x="1028700" y="1444625"/>
          <p14:tracePt t="2608" x="1011238" y="1452563"/>
          <p14:tracePt t="2616" x="1011238" y="1470025"/>
          <p14:tracePt t="2624" x="1003300" y="1470025"/>
          <p14:tracePt t="2631" x="1003300" y="1477963"/>
          <p14:tracePt t="2715" x="1003300" y="1487488"/>
          <p14:tracePt t="2830" x="1028700" y="1487488"/>
          <p14:tracePt t="2835" x="1036638" y="1487488"/>
          <p14:tracePt t="2841" x="1054100" y="1487488"/>
          <p14:tracePt t="2848" x="1054100" y="1477963"/>
          <p14:tracePt t="2857" x="1069975" y="1477963"/>
          <p14:tracePt t="2872" x="1079500" y="1477963"/>
          <p14:tracePt t="2878" x="1079500" y="1462088"/>
          <p14:tracePt t="2886" x="1087438" y="1462088"/>
          <p14:tracePt t="2893" x="1104900" y="1462088"/>
          <p14:tracePt t="2901" x="1120775" y="1462088"/>
          <p14:tracePt t="2909" x="1155700" y="1462088"/>
          <p14:tracePt t="2916" x="1189038" y="1462088"/>
          <p14:tracePt t="2923" x="1223963" y="1470025"/>
          <p14:tracePt t="2941" x="1265238" y="1470025"/>
          <p14:tracePt t="2946" x="1308100" y="1477963"/>
          <p14:tracePt t="2954" x="1343025" y="1477963"/>
          <p14:tracePt t="2961" x="1358900" y="1477963"/>
          <p14:tracePt t="2969" x="1376363" y="1477963"/>
          <p14:tracePt t="2976" x="1409700" y="1495425"/>
          <p14:tracePt t="2983" x="1419225" y="1495425"/>
          <p14:tracePt t="3000" x="1435100" y="1495425"/>
          <p14:tracePt t="3060" x="1452563" y="1495425"/>
          <p14:tracePt t="3082" x="1462088" y="1495425"/>
          <p14:tracePt t="3096" x="1470025" y="1495425"/>
          <p14:tracePt t="3103" x="1487488" y="1495425"/>
          <p14:tracePt t="3110" x="1495425" y="1495425"/>
          <p14:tracePt t="3118" x="1538288" y="1495425"/>
          <p14:tracePt t="3127" x="1563688" y="1495425"/>
          <p14:tracePt t="3133" x="1606550" y="1504950"/>
          <p14:tracePt t="3140" x="1665288" y="1504950"/>
          <p14:tracePt t="3156" x="1749425" y="1530350"/>
          <p14:tracePt t="3163" x="1868488" y="1555750"/>
          <p14:tracePt t="3171" x="1954213" y="1563688"/>
          <p14:tracePt t="3178" x="2098675" y="1589088"/>
          <p14:tracePt t="3185" x="2208213" y="1589088"/>
          <p14:tracePt t="3193" x="2293938" y="1606550"/>
          <p14:tracePt t="3200" x="2413000" y="1606550"/>
          <p14:tracePt t="3208" x="2463800" y="1606550"/>
          <p14:tracePt t="3215" x="2549525" y="1606550"/>
          <p14:tracePt t="3224" x="2625725" y="1606550"/>
          <p14:tracePt t="3231" x="2684463" y="1606550"/>
          <p14:tracePt t="3238" x="2727325" y="1606550"/>
          <p14:tracePt t="3246" x="2770188" y="1597025"/>
          <p14:tracePt t="3262" x="2795588" y="1581150"/>
          <p14:tracePt t="3268" x="2828925" y="1581150"/>
          <p14:tracePt t="3275" x="2854325" y="1571625"/>
          <p14:tracePt t="3283" x="2871788" y="1571625"/>
          <p14:tracePt t="3290" x="2889250" y="1571625"/>
          <p14:tracePt t="3298" x="2914650" y="1571625"/>
          <p14:tracePt t="3305" x="2930525" y="1555750"/>
          <p14:tracePt t="3313" x="2947988" y="1555750"/>
          <p14:tracePt t="3320" x="2965450" y="1555750"/>
          <p14:tracePt t="3351" x="2982913" y="1546225"/>
          <p14:tracePt t="3389" x="2990850" y="1546225"/>
          <p14:tracePt t="3532" x="2998788" y="1546225"/>
          <p14:tracePt t="3539" x="3016250" y="1538288"/>
          <p14:tracePt t="3546" x="3024188" y="1520825"/>
          <p14:tracePt t="3553" x="3049588" y="1520825"/>
          <p14:tracePt t="3560" x="3092450" y="1520825"/>
          <p14:tracePt t="3568" x="3117850" y="1520825"/>
          <p14:tracePt t="3583" x="3160713" y="1520825"/>
          <p14:tracePt t="3591" x="3219450" y="1520825"/>
          <p14:tracePt t="3598" x="3305175" y="1546225"/>
          <p14:tracePt t="3606" x="3338513" y="1546225"/>
          <p14:tracePt t="3614" x="3414713" y="1589088"/>
          <p14:tracePt t="3621" x="3508375" y="1597025"/>
          <p14:tracePt t="3628" x="3576638" y="1597025"/>
          <p14:tracePt t="3635" x="3636963" y="1622425"/>
          <p14:tracePt t="3643" x="3713163" y="1639888"/>
          <p14:tracePt t="3651" x="3746500" y="1639888"/>
          <p14:tracePt t="3660" x="3781425" y="1649413"/>
          <p14:tracePt t="3666" x="3797300" y="1649413"/>
          <p14:tracePt t="3674" x="3822700" y="1665288"/>
          <p14:tracePt t="3681" x="3840163" y="1665288"/>
          <p14:tracePt t="3699" x="3857625" y="1665288"/>
          <p14:tracePt t="3704" x="3883025" y="1665288"/>
          <p14:tracePt t="3712" x="3900488" y="1682750"/>
          <p14:tracePt t="3719" x="3916363" y="1682750"/>
          <p14:tracePt t="3726" x="3933825" y="1682750"/>
          <p14:tracePt t="3733" x="3976688" y="1690688"/>
          <p14:tracePt t="3741" x="4002088" y="1690688"/>
          <p14:tracePt t="3748" x="4044950" y="1690688"/>
          <p14:tracePt t="3756" x="4070350" y="1690688"/>
          <p14:tracePt t="3763" x="4111625" y="1690688"/>
          <p14:tracePt t="3772" x="4179888" y="1690688"/>
          <p14:tracePt t="3779" x="4240213" y="1690688"/>
          <p14:tracePt t="3786" x="4349750" y="1690688"/>
          <p14:tracePt t="3802" x="4435475" y="1690688"/>
          <p14:tracePt t="3808" x="4519613" y="1690688"/>
          <p14:tracePt t="3816" x="4673600" y="1682750"/>
          <p14:tracePt t="3823" x="4791075" y="1665288"/>
          <p14:tracePt t="3830" x="4876800" y="1639888"/>
          <p14:tracePt t="3838" x="5021263" y="1606550"/>
          <p14:tracePt t="3846" x="5140325" y="1581150"/>
          <p14:tracePt t="3853" x="5241925" y="1546225"/>
          <p14:tracePt t="3860" x="5343525" y="1520825"/>
          <p14:tracePt t="3868" x="5403850" y="1512888"/>
          <p14:tracePt t="3875" x="5446713" y="1495425"/>
          <p14:tracePt t="3883" x="5497513" y="1487488"/>
          <p14:tracePt t="3890" x="5513388" y="1487488"/>
          <p14:tracePt t="3898" x="5538788" y="1470025"/>
          <p14:tracePt t="3914" x="5556250" y="1470025"/>
          <p14:tracePt t="3921" x="5573713" y="1452563"/>
          <p14:tracePt t="3937" x="5591175" y="1452563"/>
          <p14:tracePt t="3943" x="5607050" y="1444625"/>
          <p14:tracePt t="3974" x="5624513" y="1444625"/>
          <p14:tracePt t="4313" x="5616575" y="1477963"/>
          <p14:tracePt t="4318" x="5616575" y="1495425"/>
          <p14:tracePt t="4325" x="5607050" y="1520825"/>
          <p14:tracePt t="4333" x="5591175" y="1563688"/>
          <p14:tracePt t="4349" x="5573713" y="1614488"/>
          <p14:tracePt t="4356" x="5573713" y="1622425"/>
          <p14:tracePt t="4364" x="5565775" y="1682750"/>
          <p14:tracePt t="4370" x="5522913" y="1733550"/>
          <p14:tracePt t="4378" x="5487988" y="1793875"/>
          <p14:tracePt t="4386" x="5454650" y="1870075"/>
          <p14:tracePt t="4393" x="5429250" y="1920875"/>
          <p14:tracePt t="4400" x="5386388" y="1989138"/>
          <p14:tracePt t="4408" x="5343525" y="2039938"/>
          <p14:tracePt t="4415" x="5284788" y="2116138"/>
          <p14:tracePt t="4423" x="5233988" y="2166938"/>
          <p14:tracePt t="4430" x="5157788" y="2227263"/>
          <p14:tracePt t="4438" x="5064125" y="2293938"/>
          <p14:tracePt t="4454" x="4987925" y="2344738"/>
          <p14:tracePt t="4461" x="4859338" y="2405063"/>
          <p14:tracePt t="4468" x="4740275" y="2463800"/>
          <p14:tracePt t="4476" x="4646613" y="2498725"/>
          <p14:tracePt t="4483" x="4529138" y="2557463"/>
          <p14:tracePt t="4490" x="4425950" y="2617788"/>
          <p14:tracePt t="4498" x="4281488" y="2651125"/>
          <p14:tracePt t="4505" x="4154488" y="2711450"/>
          <p14:tracePt t="4513" x="4035425" y="2744788"/>
          <p14:tracePt t="4520" x="3925888" y="2770188"/>
          <p14:tracePt t="4528" x="3806825" y="2805113"/>
          <p14:tracePt t="4535" x="3746500" y="2820988"/>
          <p14:tracePt t="4543" x="3670300" y="2846388"/>
          <p14:tracePt t="4551" x="3586163" y="2846388"/>
          <p14:tracePt t="4567" x="3500438" y="2855913"/>
          <p14:tracePt t="4573" x="3414713" y="2855913"/>
          <p14:tracePt t="4581" x="3373438" y="2855913"/>
          <p14:tracePt t="4588" x="3297238" y="2881313"/>
          <p14:tracePt t="4596" x="3254375" y="2881313"/>
          <p14:tracePt t="4603" x="3203575" y="2881313"/>
          <p14:tracePt t="4611" x="3152775" y="2881313"/>
          <p14:tracePt t="4618" x="3100388" y="2889250"/>
          <p14:tracePt t="4625" x="3041650" y="2889250"/>
          <p14:tracePt t="4633" x="2940050" y="2906713"/>
          <p14:tracePt t="4641" x="2897188" y="2932113"/>
          <p14:tracePt t="4648" x="2838450" y="2932113"/>
          <p14:tracePt t="4656" x="2752725" y="2932113"/>
          <p14:tracePt t="4672" x="2668588" y="2940050"/>
          <p14:tracePt t="4679" x="2625725" y="2940050"/>
          <p14:tracePt t="4687" x="2590800" y="2957513"/>
          <p14:tracePt t="4694" x="2557463" y="2957513"/>
          <p14:tracePt t="4701" x="2524125" y="2974975"/>
          <p14:tracePt t="4709" x="2497138" y="2974975"/>
          <p14:tracePt t="4717" x="2455863" y="2982913"/>
          <p14:tracePt t="4724" x="2438400" y="3000375"/>
          <p14:tracePt t="4731" x="2420938" y="3000375"/>
          <p14:tracePt t="4739" x="2413000" y="3000375"/>
          <p14:tracePt t="4746" x="2395538" y="3000375"/>
          <p14:tracePt t="4753" x="2387600" y="3008313"/>
          <p14:tracePt t="4761" x="2379663" y="3008313"/>
          <p14:tracePt t="4794" x="2362200" y="3008313"/>
          <p14:tracePt t="4799" x="2362200" y="3016250"/>
          <p14:tracePt t="4815" x="2352675" y="3016250"/>
          <p14:tracePt t="4821" x="2344738" y="3016250"/>
          <p14:tracePt t="4828" x="2327275" y="3016250"/>
          <p14:tracePt t="4837" x="2293938" y="3016250"/>
          <p14:tracePt t="4844" x="2251075" y="3016250"/>
          <p14:tracePt t="4851" x="2208213" y="3016250"/>
          <p14:tracePt t="4858" x="2174875" y="3016250"/>
          <p14:tracePt t="4865" x="2132013" y="3008313"/>
          <p14:tracePt t="4873" x="2098675" y="3008313"/>
          <p14:tracePt t="4881" x="2073275" y="3000375"/>
          <p14:tracePt t="4888" x="2055813" y="3000375"/>
          <p14:tracePt t="4896" x="2030413" y="2982913"/>
          <p14:tracePt t="4903" x="1997075" y="2982913"/>
          <p14:tracePt t="5191" x="1987550" y="2982913"/>
          <p14:tracePt t="5197" x="1979613" y="2982913"/>
          <p14:tracePt t="5204" x="1962150" y="2982913"/>
          <p14:tracePt t="5219" x="1946275" y="2982913"/>
          <p14:tracePt t="5225" x="1936750" y="2982913"/>
          <p14:tracePt t="5233" x="1911350" y="2982913"/>
          <p14:tracePt t="5241" x="1885950" y="2982913"/>
          <p14:tracePt t="5248" x="1860550" y="2982913"/>
          <p14:tracePt t="5256" x="1835150" y="2982913"/>
          <p14:tracePt t="5263" x="1827213" y="2982913"/>
          <p14:tracePt t="5271" x="1801813" y="2982913"/>
          <p14:tracePt t="5278" x="1792288" y="2990850"/>
          <p14:tracePt t="5286" x="1776413" y="2990850"/>
          <p14:tracePt t="5293" x="1766888" y="2990850"/>
          <p14:tracePt t="5301" x="1758950" y="2990850"/>
          <p14:tracePt t="5325" x="1741488" y="2990850"/>
          <p14:tracePt t="5332" x="1733550" y="2990850"/>
          <p14:tracePt t="5380" x="1724025" y="2990850"/>
          <p14:tracePt t="5535" x="1724025" y="3000375"/>
          <p14:tracePt t="5541" x="1708150" y="3000375"/>
          <p14:tracePt t="5557" x="1690688" y="3000375"/>
          <p14:tracePt t="5572" x="1673225" y="3016250"/>
          <p14:tracePt t="5578" x="1657350" y="3016250"/>
          <p14:tracePt t="5596" x="1639888" y="3016250"/>
          <p14:tracePt t="5601" x="1614488" y="3025775"/>
          <p14:tracePt t="5609" x="1606550" y="3025775"/>
          <p14:tracePt t="5616" x="1579563" y="3025775"/>
          <p14:tracePt t="5623" x="1563688" y="3025775"/>
          <p14:tracePt t="5649" x="1546225" y="3025775"/>
          <p14:tracePt t="5654" x="1546225" y="3033713"/>
          <p14:tracePt t="5661" x="1538288" y="3033713"/>
          <p14:tracePt t="5668" x="1528763" y="3033713"/>
          <p14:tracePt t="5684" x="1512888" y="3033713"/>
          <p14:tracePt t="5699" x="1512888" y="3051175"/>
          <p14:tracePt t="5929" x="1503363" y="3051175"/>
          <p14:tracePt t="5946" x="1503363" y="3059113"/>
          <p14:tracePt t="5953" x="1495425" y="3059113"/>
          <p14:tracePt t="5961" x="1487488" y="3059113"/>
          <p14:tracePt t="5976" x="1477963" y="3067050"/>
          <p14:tracePt t="5992" x="1462088" y="3067050"/>
          <p14:tracePt t="6006" x="1452563" y="3067050"/>
          <p14:tracePt t="6030" x="1444625" y="3067050"/>
          <p14:tracePt t="6249" x="1444625" y="3059113"/>
          <p14:tracePt t="6317" x="1452563" y="3059113"/>
          <p14:tracePt t="6337" x="1470025" y="3041650"/>
          <p14:tracePt t="6351" x="1477963" y="3033713"/>
          <p14:tracePt t="6358" x="1495425" y="3033713"/>
          <p14:tracePt t="6366" x="1512888" y="3033713"/>
          <p14:tracePt t="6373" x="1528763" y="3033713"/>
          <p14:tracePt t="6381" x="1546225" y="3033713"/>
          <p14:tracePt t="6388" x="1571625" y="3033713"/>
          <p14:tracePt t="6396" x="1579563" y="3033713"/>
          <p14:tracePt t="6411" x="1606550" y="3033713"/>
          <p14:tracePt t="6418" x="1631950" y="3033713"/>
          <p14:tracePt t="6426" x="1639888" y="3033713"/>
          <p14:tracePt t="6433" x="1657350" y="3033713"/>
          <p14:tracePt t="6441" x="1665288" y="3025775"/>
          <p14:tracePt t="6448" x="1673225" y="3025775"/>
          <p14:tracePt t="6569" x="1673225" y="3008313"/>
          <p14:tracePt t="6690" x="1665288" y="3000375"/>
          <p14:tracePt t="6697" x="1657350" y="3000375"/>
          <p14:tracePt t="6704" x="1639888" y="2990850"/>
          <p14:tracePt t="6711" x="1631950" y="2990850"/>
          <p14:tracePt t="6718" x="1622425" y="2982913"/>
          <p14:tracePt t="6736" x="1614488" y="2982913"/>
          <p14:tracePt t="6741" x="1597025" y="2982913"/>
          <p14:tracePt t="6761" x="1589088" y="2982913"/>
          <p14:tracePt t="6772" x="1579563" y="2982913"/>
          <p14:tracePt t="6779" x="1579563" y="2965450"/>
          <p14:tracePt t="6820" x="1563688" y="2965450"/>
          <p14:tracePt t="6870" x="1554163" y="2965450"/>
          <p14:tracePt t="7087" x="1563688" y="2974975"/>
          <p14:tracePt t="7094" x="1571625" y="2974975"/>
          <p14:tracePt t="7101" x="1579563" y="2974975"/>
          <p14:tracePt t="7108" x="1589088" y="2982913"/>
          <p14:tracePt t="7115" x="1606550" y="2982913"/>
          <p14:tracePt t="7123" x="1631950" y="3000375"/>
          <p14:tracePt t="7130" x="1657350" y="3008313"/>
          <p14:tracePt t="7138" x="1673225" y="3008313"/>
          <p14:tracePt t="7146" x="1708150" y="3008313"/>
          <p14:tracePt t="7153" x="1733550" y="3008313"/>
          <p14:tracePt t="7169" x="1749425" y="3008313"/>
          <p14:tracePt t="7176" x="1792288" y="3008313"/>
          <p14:tracePt t="7183" x="1817688" y="3008313"/>
          <p14:tracePt t="7190" x="1835150" y="3008313"/>
          <p14:tracePt t="7198" x="1843088" y="3008313"/>
          <p14:tracePt t="7206" x="1868488" y="3008313"/>
          <p14:tracePt t="7213" x="1878013" y="3008313"/>
          <p14:tracePt t="7221" x="1885950" y="3008313"/>
          <p14:tracePt t="7228" x="1903413" y="3008313"/>
          <p14:tracePt t="7259" x="1920875" y="3008313"/>
          <p14:tracePt t="7267" x="1936750" y="3008313"/>
          <p14:tracePt t="7290" x="1954213" y="2990850"/>
          <p14:tracePt t="7305" x="1962150" y="2990850"/>
          <p14:tracePt t="7321" x="1971675" y="2990850"/>
          <p14:tracePt t="7326" x="1987550" y="2990850"/>
          <p14:tracePt t="7373" x="2005013" y="2990850"/>
          <p14:tracePt t="7386" x="2022475" y="2990850"/>
          <p14:tracePt t="7409" x="2038350" y="2990850"/>
          <p14:tracePt t="7415" x="2047875" y="2990850"/>
          <p14:tracePt t="7423" x="2055813" y="2990850"/>
          <p14:tracePt t="7431" x="2073275" y="2990850"/>
          <p14:tracePt t="7446" x="2090738" y="2990850"/>
          <p14:tracePt t="7453" x="2098675" y="2990850"/>
          <p14:tracePt t="7461" x="2106613" y="2990850"/>
          <p14:tracePt t="7477" x="2124075" y="2990850"/>
          <p14:tracePt t="7483" x="2132013" y="2990850"/>
          <p14:tracePt t="7490" x="2157413" y="2982913"/>
          <p14:tracePt t="7498" x="2174875" y="2982913"/>
          <p14:tracePt t="7505" x="2192338" y="2982913"/>
          <p14:tracePt t="7513" x="2217738" y="2965450"/>
          <p14:tracePt t="7520" x="2235200" y="2965450"/>
          <p14:tracePt t="7528" x="2251075" y="2965450"/>
          <p14:tracePt t="7535" x="2268538" y="2965450"/>
          <p14:tracePt t="7543" x="2293938" y="2957513"/>
          <p14:tracePt t="7551" x="2311400" y="2957513"/>
          <p14:tracePt t="7558" x="2336800" y="2957513"/>
          <p14:tracePt t="7566" x="2370138" y="2957513"/>
          <p14:tracePt t="7573" x="2370138" y="2949575"/>
          <p14:tracePt t="7580" x="2387600" y="2949575"/>
          <p14:tracePt t="7588" x="2413000" y="2949575"/>
          <p14:tracePt t="7604" x="2430463" y="2949575"/>
          <p14:tracePt t="7611" x="2463800" y="2949575"/>
          <p14:tracePt t="7618" x="2506663" y="2932113"/>
          <p14:tracePt t="7625" x="2557463" y="2932113"/>
          <p14:tracePt t="7633" x="2582863" y="2932113"/>
          <p14:tracePt t="7641" x="2625725" y="2932113"/>
          <p14:tracePt t="7648" x="2668588" y="2932113"/>
          <p14:tracePt t="7656" x="2744788" y="2932113"/>
          <p14:tracePt t="7663" x="2803525" y="2932113"/>
          <p14:tracePt t="7670" x="2828925" y="2932113"/>
          <p14:tracePt t="7678" x="2863850" y="2932113"/>
          <p14:tracePt t="7685" x="2879725" y="2932113"/>
          <p14:tracePt t="7693" x="2897188" y="2932113"/>
          <p14:tracePt t="7708" x="2914650" y="2932113"/>
          <p14:tracePt t="7724" x="2930525" y="2932113"/>
          <p14:tracePt t="7803" x="2947988" y="2932113"/>
          <p14:tracePt t="7808" x="2955925" y="2932113"/>
          <p14:tracePt t="7816" x="2965450" y="2932113"/>
          <p14:tracePt t="7823" x="2982913" y="2932113"/>
          <p14:tracePt t="7836" x="2998788" y="2932113"/>
          <p14:tracePt t="7852" x="3008313" y="2932113"/>
          <p14:tracePt t="7874" x="3016250" y="2932113"/>
          <p14:tracePt t="7900" x="3033713" y="2932113"/>
          <p14:tracePt t="7905" x="3041650" y="2932113"/>
          <p14:tracePt t="7912" x="3067050" y="2932113"/>
          <p14:tracePt t="7918" x="3074988" y="2932113"/>
          <p14:tracePt t="7927" x="3084513" y="2932113"/>
          <p14:tracePt t="7934" x="3109913" y="2932113"/>
          <p14:tracePt t="7940" x="3117850" y="2932113"/>
          <p14:tracePt t="7948" x="3135313" y="2932113"/>
          <p14:tracePt t="7956" x="3143250" y="2932113"/>
          <p14:tracePt t="7963" x="3152775" y="2932113"/>
          <p14:tracePt t="7971" x="3168650" y="2932113"/>
          <p14:tracePt t="7987" x="3178175" y="2932113"/>
          <p14:tracePt t="7994" x="3186113" y="2932113"/>
          <p14:tracePt t="8019" x="3194050" y="2932113"/>
          <p14:tracePt t="8024" x="3203575" y="2932113"/>
          <p14:tracePt t="8040" x="3219450" y="2932113"/>
          <p14:tracePt t="8055" x="3228975" y="2932113"/>
          <p14:tracePt t="8243" x="3228975" y="2914650"/>
          <p14:tracePt t="8744" x="3236913" y="2906713"/>
          <p14:tracePt t="8751" x="3287713" y="2838450"/>
          <p14:tracePt t="8760" x="3338513" y="2787650"/>
          <p14:tracePt t="8766" x="3373438" y="2736850"/>
          <p14:tracePt t="8774" x="3398838" y="2711450"/>
          <p14:tracePt t="8781" x="3432175" y="2686050"/>
          <p14:tracePt t="8797" x="3457575" y="2668588"/>
          <p14:tracePt t="8811" x="3475038" y="2651125"/>
          <p14:tracePt t="9076" x="3475038" y="2660650"/>
          <p14:tracePt t="9081" x="3467100" y="2676525"/>
          <p14:tracePt t="9089" x="3457575" y="2701925"/>
          <p14:tracePt t="9095" x="3457575" y="2744788"/>
          <p14:tracePt t="9103" x="3457575" y="2762250"/>
          <p14:tracePt t="9126" x="3457575" y="2778125"/>
          <p14:tracePt t="9133" x="3457575" y="2787650"/>
          <p14:tracePt t="9141" x="3457575" y="2813050"/>
          <p14:tracePt t="9157" x="3475038" y="2838450"/>
          <p14:tracePt t="9163" x="3482975" y="2846388"/>
          <p14:tracePt t="9170" x="3508375" y="2855913"/>
          <p14:tracePt t="9178" x="3533775" y="2871788"/>
          <p14:tracePt t="9185" x="3576638" y="2897188"/>
          <p14:tracePt t="9193" x="3627438" y="2922588"/>
          <p14:tracePt t="9200" x="3652838" y="2922588"/>
          <p14:tracePt t="9208" x="3662363" y="2922588"/>
          <p14:tracePt t="9216" x="3687763" y="2922588"/>
          <p14:tracePt t="9239" x="3703638" y="2922588"/>
          <p14:tracePt t="9263" x="3721100" y="2922588"/>
          <p14:tracePt t="9268" x="3729038" y="2922588"/>
          <p14:tracePt t="9276" x="3738563" y="2922588"/>
          <p14:tracePt t="9283" x="3756025" y="2932113"/>
          <p14:tracePt t="9290" x="3763963" y="2932113"/>
          <p14:tracePt t="9298" x="3789363" y="2932113"/>
          <p14:tracePt t="9305" x="3814763" y="2932113"/>
          <p14:tracePt t="9322" x="3857625" y="2932113"/>
          <p14:tracePt t="9328" x="3900488" y="2932113"/>
          <p14:tracePt t="9336" x="3908425" y="2932113"/>
          <p14:tracePt t="9343" x="3951288" y="2932113"/>
          <p14:tracePt t="9350" x="3984625" y="2932113"/>
          <p14:tracePt t="9358" x="4017963" y="2932113"/>
          <p14:tracePt t="9365" x="4060825" y="2932113"/>
          <p14:tracePt t="9373" x="4078288" y="2932113"/>
          <p14:tracePt t="9380" x="4103688" y="2932113"/>
          <p14:tracePt t="9388" x="4129088" y="2932113"/>
          <p14:tracePt t="9395" x="4137025" y="2932113"/>
          <p14:tracePt t="9404" x="4154488" y="2932113"/>
          <p14:tracePt t="9411" x="4162425" y="2932113"/>
          <p14:tracePt t="9418" x="4171950" y="2932113"/>
          <p14:tracePt t="9426" x="4187825" y="2932113"/>
          <p14:tracePt t="9433" x="4197350" y="2932113"/>
          <p14:tracePt t="9698" x="4197350" y="2940050"/>
          <p14:tracePt t="9833" x="4214813" y="2940050"/>
          <p14:tracePt t="9839" x="4230688" y="2940050"/>
          <p14:tracePt t="9845" x="4248150" y="2940050"/>
          <p14:tracePt t="9853" x="4281488" y="2922588"/>
          <p14:tracePt t="9861" x="4306888" y="2922588"/>
          <p14:tracePt t="9868" x="4332288" y="2906713"/>
          <p14:tracePt t="9883" x="4349750" y="2906713"/>
          <p14:tracePt t="9891" x="4384675" y="2906713"/>
          <p14:tracePt t="9898" x="4425950" y="2906713"/>
          <p14:tracePt t="9906" x="4486275" y="2906713"/>
          <p14:tracePt t="9914" x="4554538" y="2906713"/>
          <p14:tracePt t="9921" x="4613275" y="2906713"/>
          <p14:tracePt t="9928" x="4689475" y="2906713"/>
          <p14:tracePt t="9935" x="4749800" y="2940050"/>
          <p14:tracePt t="9943" x="4800600" y="2949575"/>
          <p14:tracePt t="9951" x="4843463" y="2974975"/>
          <p14:tracePt t="9958" x="4894263" y="2982913"/>
          <p14:tracePt t="9966" x="4902200" y="2982913"/>
          <p14:tracePt t="9974" x="4902200" y="2990850"/>
          <p14:tracePt t="10276" x="4910138" y="2990850"/>
          <p14:tracePt t="10666" x="4919663" y="2990850"/>
          <p14:tracePt t="10671" x="4945063" y="2974975"/>
          <p14:tracePt t="10678" x="4962525" y="2957513"/>
          <p14:tracePt t="10685" x="4987925" y="2940050"/>
          <p14:tracePt t="10693" x="5003800" y="2914650"/>
          <p14:tracePt t="10700" x="5029200" y="2897188"/>
          <p14:tracePt t="10708" x="5054600" y="2871788"/>
          <p14:tracePt t="10716" x="5064125" y="2846388"/>
          <p14:tracePt t="10723" x="5089525" y="2838450"/>
          <p14:tracePt t="10731" x="5114925" y="2813050"/>
          <p14:tracePt t="10739" x="5165725" y="2787650"/>
          <p14:tracePt t="10755" x="5191125" y="2770188"/>
          <p14:tracePt t="10760" x="5233988" y="2744788"/>
          <p14:tracePt t="10769" x="5267325" y="2727325"/>
          <p14:tracePt t="10776" x="5292725" y="2719388"/>
          <p14:tracePt t="10783" x="5310188" y="2719388"/>
          <p14:tracePt t="10905" x="5310188" y="2744788"/>
          <p14:tracePt t="10911" x="5310188" y="2770188"/>
          <p14:tracePt t="10918" x="5310188" y="2787650"/>
          <p14:tracePt t="10926" x="5310188" y="2805113"/>
          <p14:tracePt t="10934" x="5310188" y="2820988"/>
          <p14:tracePt t="10942" x="5310188" y="2846388"/>
          <p14:tracePt t="10949" x="5310188" y="2863850"/>
          <p14:tracePt t="10957" x="5310188" y="2881313"/>
          <p14:tracePt t="10972" x="5310188" y="2889250"/>
          <p14:tracePt t="10979" x="5302250" y="2897188"/>
          <p14:tracePt t="11003" x="5302250" y="2914650"/>
          <p14:tracePt t="11024" x="5302250" y="2922588"/>
          <p14:tracePt t="11251" x="5302250" y="2932113"/>
          <p14:tracePt t="11256" x="5302250" y="2957513"/>
          <p14:tracePt t="11263" x="5310188" y="3000375"/>
          <p14:tracePt t="11271" x="5318125" y="3025775"/>
          <p14:tracePt t="11278" x="5335588" y="3067050"/>
          <p14:tracePt t="11294" x="5343525" y="3094038"/>
          <p14:tracePt t="11301" x="5386388" y="3178175"/>
          <p14:tracePt t="11308" x="5394325" y="3203575"/>
          <p14:tracePt t="11316" x="5429250" y="3254375"/>
          <p14:tracePt t="11324" x="5462588" y="3314700"/>
          <p14:tracePt t="11330" x="5497513" y="3390900"/>
          <p14:tracePt t="11338" x="5522913" y="3441700"/>
          <p14:tracePt t="11346" x="5565775" y="3492500"/>
          <p14:tracePt t="11353" x="5591175" y="3543300"/>
          <p14:tracePt t="11370" x="5616575" y="3552825"/>
          <p14:tracePt t="11376" x="5616575" y="3568700"/>
          <p14:tracePt t="11383" x="5632450" y="3586163"/>
          <p14:tracePt t="11391" x="5632450" y="3603625"/>
          <p14:tracePt t="11407" x="5632450" y="3619500"/>
          <p14:tracePt t="11421" x="5632450" y="3629025"/>
          <p14:tracePt t="11453" x="5641975" y="3629025"/>
          <p14:tracePt t="11459" x="5667375" y="3629025"/>
          <p14:tracePt t="11466" x="5692775" y="3629025"/>
          <p14:tracePt t="11474" x="5718175" y="3603625"/>
          <p14:tracePt t="11481" x="5751513" y="3594100"/>
          <p14:tracePt t="11488" x="5751513" y="3586163"/>
          <p14:tracePt t="11497" x="5768975" y="3560763"/>
          <p14:tracePt t="11512" x="5776913" y="3535363"/>
          <p14:tracePt t="11518" x="5819775" y="3492500"/>
          <p14:tracePt t="11526" x="5827713" y="3459163"/>
          <p14:tracePt t="11533" x="5837238" y="3433763"/>
          <p14:tracePt t="11540" x="5837238" y="3416300"/>
          <p14:tracePt t="11556" x="5853113" y="3398838"/>
          <p14:tracePt t="11564" x="5862638" y="3390900"/>
          <p14:tracePt t="11571" x="5862638" y="3382963"/>
          <p14:tracePt t="11579" x="5870575" y="3382963"/>
          <p14:tracePt t="11586" x="5870575" y="3365500"/>
          <p14:tracePt t="11594" x="5880100" y="3365500"/>
          <p14:tracePt t="11601" x="5895975" y="3348038"/>
          <p14:tracePt t="11626" x="5905500" y="3348038"/>
          <p14:tracePt t="11638" x="5905500" y="3330575"/>
          <p14:tracePt t="11646" x="5913438" y="3330575"/>
          <p14:tracePt t="12157" x="5905500" y="3330575"/>
          <p14:tracePt t="12164" x="5888038" y="3330575"/>
          <p14:tracePt t="12171" x="5862638" y="3314700"/>
          <p14:tracePt t="12178" x="5853113" y="3314700"/>
          <p14:tracePt t="12185" x="5845175" y="3314700"/>
          <p14:tracePt t="12193" x="5802313" y="3314700"/>
          <p14:tracePt t="12201" x="5776913" y="3314700"/>
          <p14:tracePt t="12208" x="5761038" y="3314700"/>
          <p14:tracePt t="12215" x="5692775" y="3314700"/>
          <p14:tracePt t="12223" x="5667375" y="3314700"/>
          <p14:tracePt t="12230" x="5624513" y="3314700"/>
          <p14:tracePt t="12238" x="5607050" y="3314700"/>
          <p14:tracePt t="12245" x="5565775" y="3314700"/>
          <p14:tracePt t="12253" x="5530850" y="3314700"/>
          <p14:tracePt t="12268" x="5505450" y="3314700"/>
          <p14:tracePt t="12275" x="5487988" y="3314700"/>
          <p14:tracePt t="12283" x="5472113" y="3314700"/>
          <p14:tracePt t="12290" x="5462588" y="3314700"/>
          <p14:tracePt t="12298" x="5454650" y="3314700"/>
          <p14:tracePt t="12419" x="5454650" y="3322638"/>
          <p14:tracePt t="12426" x="5480050" y="3340100"/>
          <p14:tracePt t="12433" x="5505450" y="3355975"/>
          <p14:tracePt t="12441" x="5530850" y="3365500"/>
          <p14:tracePt t="12448" x="5573713" y="3398838"/>
          <p14:tracePt t="12455" x="5624513" y="3433763"/>
          <p14:tracePt t="12463" x="5718175" y="3467100"/>
          <p14:tracePt t="12470" x="5819775" y="3502025"/>
          <p14:tracePt t="12486" x="5946775" y="3543300"/>
          <p14:tracePt t="12493" x="6032500" y="3560763"/>
          <p14:tracePt t="12500" x="6202363" y="3611563"/>
          <p14:tracePt t="12508" x="6321425" y="3646488"/>
          <p14:tracePt t="12515" x="6542088" y="3687763"/>
          <p14:tracePt t="12523" x="6661150" y="3705225"/>
          <p14:tracePt t="12530" x="6881813" y="3748088"/>
          <p14:tracePt t="12538" x="7188200" y="3798888"/>
          <p14:tracePt t="12546" x="7408863" y="3832225"/>
          <p14:tracePt t="12553" x="7485063" y="3849688"/>
          <p14:tracePt t="12560" x="7578725" y="3849688"/>
          <p14:tracePt t="12568" x="7697788" y="3867150"/>
          <p14:tracePt t="12576" x="7850188" y="3867150"/>
          <p14:tracePt t="12583" x="7885113" y="3867150"/>
          <p14:tracePt t="12599" x="7935913" y="3883025"/>
          <p14:tracePt t="12606" x="7961313" y="3883025"/>
          <p14:tracePt t="12614" x="7994650" y="3883025"/>
          <p14:tracePt t="12952" x="7986713" y="3883025"/>
          <p14:tracePt t="12959" x="7986713" y="3875088"/>
          <p14:tracePt t="12966" x="7969250" y="3875088"/>
          <p14:tracePt t="12973" x="7951788" y="3867150"/>
          <p14:tracePt t="12981" x="7935913" y="3857625"/>
          <p14:tracePt t="12988" x="7926388" y="3857625"/>
          <p14:tracePt t="12995" x="7918450" y="3857625"/>
          <p14:tracePt t="13005" x="7910513" y="3841750"/>
          <p14:tracePt t="13011" x="7875588" y="3841750"/>
          <p14:tracePt t="13018" x="7867650" y="3832225"/>
          <p14:tracePt t="13034" x="7859713" y="3832225"/>
          <p14:tracePt t="13041" x="7842250" y="3832225"/>
          <p14:tracePt t="13048" x="7832725" y="3832225"/>
          <p14:tracePt t="13056" x="7824788" y="3816350"/>
          <p14:tracePt t="13063" x="7807325" y="3816350"/>
          <p14:tracePt t="13079" x="7791450" y="3806825"/>
          <p14:tracePt t="13086" x="7781925" y="3806825"/>
          <p14:tracePt t="13094" x="7773988" y="3806825"/>
          <p14:tracePt t="13101" x="7756525" y="3798888"/>
          <p14:tracePt t="13109" x="7748588" y="3798888"/>
          <p14:tracePt t="13115" x="7740650" y="3798888"/>
          <p14:tracePt t="13123" x="7723188" y="3781425"/>
          <p14:tracePt t="13138" x="7715250" y="3781425"/>
          <p14:tracePt t="13146" x="7705725" y="3773488"/>
          <p14:tracePt t="13153" x="7688263" y="3773488"/>
          <p14:tracePt t="13168" x="7680325" y="3773488"/>
          <p14:tracePt t="13176" x="7672388" y="3773488"/>
          <p14:tracePt t="13183" x="7672388" y="3763963"/>
          <p14:tracePt t="13191" x="7662863" y="3763963"/>
          <p14:tracePt t="13223" x="7654925" y="3763963"/>
          <p14:tracePt t="13229" x="7654925" y="3748088"/>
          <p14:tracePt t="13252" x="7637463" y="3748088"/>
          <p14:tracePt t="13286" x="7629525" y="3748088"/>
          <p14:tracePt t="13298" x="7621588" y="3748088"/>
          <p14:tracePt t="13312" x="7604125" y="3748088"/>
          <p14:tracePt t="13327" x="7596188" y="3748088"/>
          <p14:tracePt t="13373" x="7586663" y="3748088"/>
          <p14:tracePt t="13696" x="7604125" y="3748088"/>
          <p14:tracePt t="13703" x="7672388" y="3763963"/>
          <p14:tracePt t="13708" x="7715250" y="3773488"/>
          <p14:tracePt t="13716" x="7773988" y="3773488"/>
          <p14:tracePt t="13724" x="7850188" y="3816350"/>
          <p14:tracePt t="13731" x="7910513" y="3816350"/>
          <p14:tracePt t="13738" x="8020050" y="3849688"/>
          <p14:tracePt t="13745" x="8105775" y="3849688"/>
          <p14:tracePt t="13753" x="8224838" y="3892550"/>
          <p14:tracePt t="13760" x="8369300" y="3908425"/>
          <p14:tracePt t="13768" x="8496300" y="3935413"/>
          <p14:tracePt t="13775" x="8564563" y="3935413"/>
          <p14:tracePt t="13791" x="8724900" y="3943350"/>
          <p14:tracePt t="13798" x="8810625" y="3943350"/>
          <p14:tracePt t="13805" x="8869363" y="3968750"/>
          <p14:tracePt t="13813" x="8937625" y="3968750"/>
          <p14:tracePt t="13820" x="8963025" y="3968750"/>
          <p14:tracePt t="13828" x="8988425" y="3968750"/>
          <p14:tracePt t="13835" x="8997950" y="3968750"/>
          <p14:tracePt t="13851" x="9013825" y="3968750"/>
          <p14:tracePt t="13874" x="9023350" y="3968750"/>
          <p14:tracePt t="14056" x="9023350" y="3976688"/>
          <p14:tracePt t="14069" x="9023350" y="3986213"/>
          <p14:tracePt t="14077" x="9005888" y="4002088"/>
          <p14:tracePt t="14084" x="8988425" y="4002088"/>
          <p14:tracePt t="14090" x="8988425" y="4011613"/>
          <p14:tracePt t="14098" x="8972550" y="4019550"/>
          <p14:tracePt t="14115" x="8963025" y="4037013"/>
          <p14:tracePt t="14121" x="8955088" y="4044950"/>
          <p14:tracePt t="14129" x="8904288" y="4070350"/>
          <p14:tracePt t="14136" x="8878888" y="4087813"/>
          <p14:tracePt t="14143" x="8869363" y="4105275"/>
          <p14:tracePt t="14151" x="8818563" y="4113213"/>
          <p14:tracePt t="14158" x="8793163" y="4146550"/>
          <p14:tracePt t="14166" x="8767763" y="4156075"/>
          <p14:tracePt t="14173" x="8759825" y="4171950"/>
          <p14:tracePt t="14199" x="8742363" y="4181475"/>
          <p14:tracePt t="14462" x="8750300" y="4181475"/>
          <p14:tracePt t="14466" x="8767763" y="4156075"/>
          <p14:tracePt t="14474" x="8785225" y="4138613"/>
          <p14:tracePt t="14481" x="8802688" y="4121150"/>
          <p14:tracePt t="14488" x="8810625" y="4121150"/>
          <p14:tracePt t="14496" x="8836025" y="4087813"/>
          <p14:tracePt t="14504" x="8843963" y="4079875"/>
          <p14:tracePt t="14511" x="8861425" y="4062413"/>
          <p14:tracePt t="14518" x="8886825" y="4052888"/>
          <p14:tracePt t="14525" x="8904288" y="4044950"/>
          <p14:tracePt t="14533" x="8904288" y="4027488"/>
          <p14:tracePt t="14549" x="8904288" y="4019550"/>
          <p14:tracePt t="14556" x="8921750" y="4019550"/>
          <p14:tracePt t="14563" x="8921750" y="4011613"/>
          <p14:tracePt t="14571" x="8937625" y="4011613"/>
          <p14:tracePt t="14933" x="8955088" y="4037013"/>
          <p14:tracePt t="14939" x="8963025" y="4062413"/>
          <p14:tracePt t="14946" x="8997950" y="4087813"/>
          <p14:tracePt t="14953" x="9048750" y="4130675"/>
          <p14:tracePt t="14961" x="9091613" y="4181475"/>
          <p14:tracePt t="14969" x="9142413" y="4206875"/>
          <p14:tracePt t="14984" x="9218613" y="4265613"/>
          <p14:tracePt t="14991" x="9269413" y="4316413"/>
          <p14:tracePt t="14998" x="9337675" y="4351338"/>
          <p14:tracePt t="15005" x="9380538" y="4376738"/>
          <p14:tracePt t="15013" x="9431338" y="4410075"/>
          <p14:tracePt t="15020" x="9482138" y="4445000"/>
          <p14:tracePt t="15028" x="9507538" y="4470400"/>
          <p14:tracePt t="15035" x="9523413" y="4470400"/>
          <p14:tracePt t="15043" x="9540875" y="4486275"/>
          <p14:tracePt t="15051" x="9540875" y="4495800"/>
          <p14:tracePt t="15058" x="9540875" y="4521200"/>
          <p14:tracePt t="15065" x="9540875" y="4529138"/>
          <p14:tracePt t="15073" x="9540875" y="4546600"/>
          <p14:tracePt t="15080" x="9507538" y="4579938"/>
          <p14:tracePt t="15097" x="9507538" y="4589463"/>
          <p14:tracePt t="15103" x="9490075" y="4622800"/>
          <p14:tracePt t="15111" x="9472613" y="4630738"/>
          <p14:tracePt t="15118" x="9464675" y="4640263"/>
          <p14:tracePt t="15127" x="9447213" y="4657725"/>
          <p14:tracePt t="15133" x="9431338" y="4665663"/>
          <p14:tracePt t="15142" x="9413875" y="4683125"/>
          <p14:tracePt t="15149" x="9405938" y="4683125"/>
          <p14:tracePt t="15156" x="9396413" y="4699000"/>
          <p14:tracePt t="15163" x="9371013" y="4716463"/>
          <p14:tracePt t="15171" x="9371013" y="4724400"/>
          <p14:tracePt t="15179" x="9337675" y="4733925"/>
          <p14:tracePt t="15186" x="9337675" y="4759325"/>
          <p14:tracePt t="15202" x="9312275" y="4775200"/>
          <p14:tracePt t="15209" x="9294813" y="4784725"/>
          <p14:tracePt t="15216" x="9277350" y="4802188"/>
          <p14:tracePt t="15224" x="9251950" y="4810125"/>
          <p14:tracePt t="15232" x="9244013" y="4818063"/>
          <p14:tracePt t="15239" x="9236075" y="4818063"/>
          <p14:tracePt t="15246" x="9226550" y="4818063"/>
          <p14:tracePt t="15253" x="9209088" y="4835525"/>
          <p14:tracePt t="15269" x="9201150" y="4835525"/>
          <p14:tracePt t="15330" x="9193213" y="4835525"/>
          <p14:tracePt t="15414" x="9183688" y="4835525"/>
          <p14:tracePt t="15436" x="9167813" y="4835525"/>
          <p14:tracePt t="15465" x="9158288" y="4835525"/>
          <p14:tracePt t="15487" x="9150350" y="4835525"/>
          <p14:tracePt t="15520" x="9132888" y="4835525"/>
          <p14:tracePt t="15532" x="9124950" y="4835525"/>
          <p14:tracePt t="15539" x="9117013" y="4852988"/>
          <p14:tracePt t="15556" x="9099550" y="4852988"/>
          <p14:tracePt t="15562" x="9099550" y="4860925"/>
          <p14:tracePt t="15579" x="9082088" y="4860925"/>
          <p14:tracePt t="15583" x="9082088" y="4868863"/>
          <p14:tracePt t="15590" x="9074150" y="4868863"/>
          <p14:tracePt t="15616" x="9064625" y="4868863"/>
          <p14:tracePt t="15648" x="9048750" y="4868863"/>
          <p14:tracePt t="15804" x="9056688" y="4868863"/>
          <p14:tracePt t="15808" x="9064625" y="4860925"/>
          <p14:tracePt t="15816" x="9074150" y="4860925"/>
          <p14:tracePt t="15825" x="9091613" y="4860925"/>
          <p14:tracePt t="15831" x="9117013" y="4860925"/>
          <p14:tracePt t="15838" x="9158288" y="4835525"/>
          <p14:tracePt t="15855" x="9183688" y="4835525"/>
          <p14:tracePt t="15861" x="9201150" y="4835525"/>
          <p14:tracePt t="15868" x="9226550" y="4835525"/>
          <p14:tracePt t="15876" x="9261475" y="4835525"/>
          <p14:tracePt t="15883" x="9302750" y="4835525"/>
          <p14:tracePt t="15891" x="9345613" y="4835525"/>
          <p14:tracePt t="15898" x="9371013" y="4835525"/>
          <p14:tracePt t="15906" x="9413875" y="4835525"/>
          <p14:tracePt t="15913" x="9456738" y="4835525"/>
          <p14:tracePt t="15921" x="9498013" y="4835525"/>
          <p14:tracePt t="15928" x="9558338" y="4835525"/>
          <p14:tracePt t="15936" x="9642475" y="4835525"/>
          <p14:tracePt t="15943" x="9720263" y="4810125"/>
          <p14:tracePt t="15960" x="9804400" y="4784725"/>
          <p14:tracePt t="15966" x="9898063" y="4749800"/>
          <p14:tracePt t="15973" x="10034588" y="4648200"/>
          <p14:tracePt t="15981" x="10194925" y="4579938"/>
          <p14:tracePt t="15989" x="10237788" y="4554538"/>
          <p14:tracePt t="15996" x="10475913" y="4452938"/>
          <p14:tracePt t="16004" x="10679113" y="4325938"/>
          <p14:tracePt t="16010" x="10798175" y="4265613"/>
          <p14:tracePt t="16018" x="11036300" y="4146550"/>
          <p14:tracePt t="16025" x="11231563" y="4044950"/>
          <p14:tracePt t="16033" x="11333163" y="4011613"/>
          <p14:tracePt t="16041" x="11571288" y="3908425"/>
          <p14:tracePt t="16049" x="11682413" y="3875088"/>
          <p14:tracePt t="16056" x="11911013" y="379888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FC81BC-0A62-4DF6-AC8E-728FE3B62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難度選擇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699D1DF-F41E-44EE-9D01-789359D6D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7</a:t>
            </a:fld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7565D98-EC60-4187-A72B-749ADB6F476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709" y="435028"/>
            <a:ext cx="2664595" cy="5921322"/>
          </a:xfrm>
          <a:prstGeom prst="rect">
            <a:avLst/>
          </a:prstGeom>
        </p:spPr>
      </p:pic>
      <p:pic>
        <p:nvPicPr>
          <p:cNvPr id="12" name="內容版面配置區 11">
            <a:extLst>
              <a:ext uri="{FF2B5EF4-FFF2-40B4-BE49-F238E27FC236}">
                <a16:creationId xmlns:a16="http://schemas.microsoft.com/office/drawing/2014/main" id="{2079E594-2D74-4E93-A62F-832A4DB7B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9250" y="435027"/>
            <a:ext cx="2664595" cy="5921323"/>
          </a:xfrm>
        </p:spPr>
      </p:pic>
      <p:sp>
        <p:nvSpPr>
          <p:cNvPr id="13" name="文字方塊 12">
            <a:extLst>
              <a:ext uri="{FF2B5EF4-FFF2-40B4-BE49-F238E27FC236}">
                <a16:creationId xmlns:a16="http://schemas.microsoft.com/office/drawing/2014/main" id="{3079845D-76DF-447F-B53A-2178E8352C5B}"/>
              </a:ext>
            </a:extLst>
          </p:cNvPr>
          <p:cNvSpPr txBox="1"/>
          <p:nvPr/>
        </p:nvSpPr>
        <p:spPr>
          <a:xfrm>
            <a:off x="420623" y="2532888"/>
            <a:ext cx="51121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左圖為難度一，右圖為難度二的顯示畫面。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難度一為簡單的詞語選擇與讀音辨別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難度二為成語填空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題庫皆參考近年來學測與指考國文試題</a:t>
            </a:r>
          </a:p>
        </p:txBody>
      </p:sp>
      <p:pic>
        <p:nvPicPr>
          <p:cNvPr id="15" name="音訊 14">
            <a:hlinkClick r:id="" action="ppaction://media"/>
            <a:extLst>
              <a:ext uri="{FF2B5EF4-FFF2-40B4-BE49-F238E27FC236}">
                <a16:creationId xmlns:a16="http://schemas.microsoft.com/office/drawing/2014/main" id="{C966C7F3-594A-4BF1-AC28-20267DF7DB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862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35"/>
    </mc:Choice>
    <mc:Fallback>
      <p:transition spd="slow" advTm="39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67" x="11631613" y="3340100"/>
          <p14:tracePt t="574" x="11147425" y="3238500"/>
          <p14:tracePt t="581" x="10772775" y="3144838"/>
          <p14:tracePt t="589" x="10085388" y="2974975"/>
          <p14:tracePt t="597" x="9405938" y="2795588"/>
          <p14:tracePt t="604" x="8777288" y="2617788"/>
          <p14:tracePt t="612" x="8088313" y="2438400"/>
          <p14:tracePt t="619" x="7451725" y="2243138"/>
          <p14:tracePt t="627" x="6770688" y="2073275"/>
          <p14:tracePt t="634" x="6108700" y="1895475"/>
          <p14:tracePt t="642" x="5421313" y="1716088"/>
          <p14:tracePt t="649" x="5114925" y="1665288"/>
          <p14:tracePt t="656" x="4808538" y="1597025"/>
          <p14:tracePt t="664" x="4273550" y="1538288"/>
          <p14:tracePt t="680" x="4146550" y="1520825"/>
          <p14:tracePt t="687" x="4035425" y="1504950"/>
          <p14:tracePt t="695" x="3916363" y="1504950"/>
          <p14:tracePt t="703" x="3900488" y="1487488"/>
          <p14:tracePt t="709" x="3883025" y="1487488"/>
          <p14:tracePt t="724" x="3873500" y="1487488"/>
          <p14:tracePt t="833" x="3865563" y="1487488"/>
          <p14:tracePt t="837" x="3822700" y="1487488"/>
          <p14:tracePt t="844" x="3797300" y="1477963"/>
          <p14:tracePt t="852" x="3729038" y="1477963"/>
          <p14:tracePt t="859" x="3670300" y="1452563"/>
          <p14:tracePt t="866" x="3559175" y="1436688"/>
          <p14:tracePt t="874" x="3414713" y="1419225"/>
          <p14:tracePt t="890" x="3287713" y="1401763"/>
          <p14:tracePt t="897" x="3127375" y="1376363"/>
          <p14:tracePt t="904" x="3016250" y="1376363"/>
          <p14:tracePt t="912" x="2922588" y="1360488"/>
          <p14:tracePt t="920" x="2735263" y="1360488"/>
          <p14:tracePt t="927" x="2693988" y="1360488"/>
          <p14:tracePt t="934" x="2514600" y="1360488"/>
          <p14:tracePt t="942" x="2430463" y="1360488"/>
          <p14:tracePt t="950" x="2362200" y="1368425"/>
          <p14:tracePt t="957" x="2286000" y="1368425"/>
          <p14:tracePt t="965" x="2260600" y="1368425"/>
          <p14:tracePt t="972" x="2225675" y="1385888"/>
          <p14:tracePt t="981" x="2200275" y="1385888"/>
          <p14:tracePt t="987" x="2174875" y="1385888"/>
          <p14:tracePt t="1004" x="2166938" y="1385888"/>
          <p14:tracePt t="1010" x="2149475" y="1393825"/>
          <p14:tracePt t="1025" x="2141538" y="1393825"/>
          <p14:tracePt t="1032" x="2132013" y="1393825"/>
          <p14:tracePt t="1064" x="2124075" y="1393825"/>
          <p14:tracePt t="1087" x="2106613" y="1393825"/>
          <p14:tracePt t="1108" x="2098675" y="1393825"/>
          <p14:tracePt t="1298" x="2090738" y="1401763"/>
          <p14:tracePt t="1304" x="2065338" y="1419225"/>
          <p14:tracePt t="1309" x="2055813" y="1444625"/>
          <p14:tracePt t="1316" x="2030413" y="1477963"/>
          <p14:tracePt t="1324" x="2012950" y="1487488"/>
          <p14:tracePt t="1331" x="1987550" y="1504950"/>
          <p14:tracePt t="1339" x="1936750" y="1530350"/>
          <p14:tracePt t="1347" x="1903413" y="1546225"/>
          <p14:tracePt t="1355" x="1885950" y="1555750"/>
          <p14:tracePt t="1362" x="1835150" y="1571625"/>
          <p14:tracePt t="1369" x="1792288" y="1571625"/>
          <p14:tracePt t="1377" x="1766888" y="1571625"/>
          <p14:tracePt t="1384" x="1733550" y="1571625"/>
          <p14:tracePt t="1392" x="1682750" y="1571625"/>
          <p14:tracePt t="1399" x="1639888" y="1571625"/>
          <p14:tracePt t="1407" x="1606550" y="1571625"/>
          <p14:tracePt t="1415" x="1579563" y="1571625"/>
          <p14:tracePt t="1421" x="1554163" y="1571625"/>
          <p14:tracePt t="1437" x="1528763" y="1571625"/>
          <p14:tracePt t="1445" x="1503363" y="1571625"/>
          <p14:tracePt t="1461" x="1495425" y="1563688"/>
          <p14:tracePt t="2033" x="1477963" y="1563688"/>
          <p14:tracePt t="2045" x="1470025" y="1555750"/>
          <p14:tracePt t="2068" x="1462088" y="1555750"/>
          <p14:tracePt t="2074" x="1435100" y="1555750"/>
          <p14:tracePt t="2090" x="1409700" y="1555750"/>
          <p14:tracePt t="2106" x="1401763" y="1555750"/>
          <p14:tracePt t="2112" x="1384300" y="1555750"/>
          <p14:tracePt t="2137" x="1368425" y="1555750"/>
          <p14:tracePt t="2152" x="1358900" y="1555750"/>
          <p14:tracePt t="2173" x="1350963" y="1555750"/>
          <p14:tracePt t="2180" x="1333500" y="1589088"/>
          <p14:tracePt t="2188" x="1317625" y="1606550"/>
          <p14:tracePt t="2195" x="1317625" y="1631950"/>
          <p14:tracePt t="2202" x="1308100" y="1674813"/>
          <p14:tracePt t="2209" x="1308100" y="1716088"/>
          <p14:tracePt t="2217" x="1290638" y="1766888"/>
          <p14:tracePt t="2224" x="1290638" y="1809750"/>
          <p14:tracePt t="2231" x="1290638" y="1852613"/>
          <p14:tracePt t="2239" x="1290638" y="1878013"/>
          <p14:tracePt t="2247" x="1290638" y="1920875"/>
          <p14:tracePt t="2254" x="1290638" y="1963738"/>
          <p14:tracePt t="2262" x="1290638" y="2005013"/>
          <p14:tracePt t="2269" x="1290638" y="2039938"/>
          <p14:tracePt t="2277" x="1300163" y="2082800"/>
          <p14:tracePt t="2284" x="1300163" y="2116138"/>
          <p14:tracePt t="2292" x="1308100" y="2141538"/>
          <p14:tracePt t="2307" x="1308100" y="2159000"/>
          <p14:tracePt t="2314" x="1325563" y="2184400"/>
          <p14:tracePt t="2322" x="1325563" y="2217738"/>
          <p14:tracePt t="2329" x="1343025" y="2227263"/>
          <p14:tracePt t="2336" x="1343025" y="2235200"/>
          <p14:tracePt t="2352" x="1343025" y="2252663"/>
          <p14:tracePt t="2367" x="1343025" y="2260600"/>
          <p14:tracePt t="2374" x="1343025" y="2268538"/>
          <p14:tracePt t="2399" x="1343025" y="2286000"/>
          <p14:tracePt t="2405" x="1358900" y="2293938"/>
          <p14:tracePt t="2435" x="1358900" y="2303463"/>
          <p14:tracePt t="2484" x="1376363" y="2303463"/>
          <p14:tracePt t="2505" x="1376363" y="2328863"/>
          <p14:tracePt t="2509" x="1376363" y="2344738"/>
          <p14:tracePt t="2516" x="1393825" y="2362200"/>
          <p14:tracePt t="2524" x="1393825" y="2387600"/>
          <p14:tracePt t="2531" x="1401763" y="2430463"/>
          <p14:tracePt t="2539" x="1419225" y="2455863"/>
          <p14:tracePt t="2547" x="1435100" y="2489200"/>
          <p14:tracePt t="2554" x="1444625" y="2532063"/>
          <p14:tracePt t="2562" x="1462088" y="2557463"/>
          <p14:tracePt t="2572" x="1477963" y="2566988"/>
          <p14:tracePt t="2577" x="1487488" y="2582863"/>
          <p14:tracePt t="2585" x="1487488" y="2592388"/>
          <p14:tracePt t="2608" x="1495425" y="2600325"/>
          <p14:tracePt t="2615" x="1495425" y="2617788"/>
          <p14:tracePt t="2622" x="1503363" y="2633663"/>
          <p14:tracePt t="2629" x="1503363" y="2651125"/>
          <p14:tracePt t="2637" x="1520825" y="2676525"/>
          <p14:tracePt t="2645" x="1538288" y="2693988"/>
          <p14:tracePt t="2662" x="1538288" y="2719388"/>
          <p14:tracePt t="2668" x="1546225" y="2736850"/>
          <p14:tracePt t="2674" x="1546225" y="2752725"/>
          <p14:tracePt t="2682" x="1546225" y="2762250"/>
          <p14:tracePt t="2690" x="1554163" y="2770188"/>
          <p14:tracePt t="2894" x="1554163" y="2762250"/>
          <p14:tracePt t="2903" x="1554163" y="2752725"/>
          <p14:tracePt t="2907" x="1554163" y="2744788"/>
          <p14:tracePt t="2914" x="1554163" y="2727325"/>
          <p14:tracePt t="2922" x="1554163" y="2719388"/>
          <p14:tracePt t="2929" x="1554163" y="2711450"/>
          <p14:tracePt t="2937" x="1554163" y="2686050"/>
          <p14:tracePt t="2969" x="1554163" y="2676525"/>
          <p14:tracePt t="3201" x="1571625" y="2676525"/>
          <p14:tracePt t="3208" x="1579563" y="2676525"/>
          <p14:tracePt t="3214" x="1579563" y="2686050"/>
          <p14:tracePt t="3222" x="1597025" y="2701925"/>
          <p14:tracePt t="3237" x="1606550" y="2711450"/>
          <p14:tracePt t="3244" x="1606550" y="2727325"/>
          <p14:tracePt t="3268" x="1614488" y="2736850"/>
          <p14:tracePt t="3291" x="1614488" y="2744788"/>
          <p14:tracePt t="3368" x="1631950" y="2744788"/>
          <p14:tracePt t="3373" x="1631950" y="2762250"/>
          <p14:tracePt t="3539" x="1631950" y="2770188"/>
          <p14:tracePt t="3569" x="1631950" y="2778125"/>
          <p14:tracePt t="3608" x="1622425" y="2787650"/>
          <p14:tracePt t="3628" x="1614488" y="2795588"/>
          <p14:tracePt t="3675" x="1614488" y="2813050"/>
          <p14:tracePt t="3680" x="1606550" y="2813050"/>
          <p14:tracePt t="3989" x="1614488" y="2805113"/>
          <p14:tracePt t="3994" x="1614488" y="2778125"/>
          <p14:tracePt t="4002" x="1639888" y="2752725"/>
          <p14:tracePt t="4009" x="1665288" y="2711450"/>
          <p14:tracePt t="4017" x="1690688" y="2660650"/>
          <p14:tracePt t="4024" x="1741488" y="2592388"/>
          <p14:tracePt t="4040" x="1801813" y="2473325"/>
          <p14:tracePt t="4046" x="1835150" y="2387600"/>
          <p14:tracePt t="4054" x="1893888" y="2268538"/>
          <p14:tracePt t="4062" x="1954213" y="2192338"/>
          <p14:tracePt t="4070" x="2038350" y="2082800"/>
          <p14:tracePt t="4078" x="2090738" y="1963738"/>
          <p14:tracePt t="4094" x="2149475" y="1844675"/>
          <p14:tracePt t="4100" x="2200275" y="1733550"/>
          <p14:tracePt t="4107" x="2286000" y="1639888"/>
          <p14:tracePt t="4114" x="2336800" y="1520825"/>
          <p14:tracePt t="4122" x="2413000" y="1427163"/>
          <p14:tracePt t="4129" x="2446338" y="1376363"/>
          <p14:tracePt t="4136" x="2524125" y="1257300"/>
          <p14:tracePt t="4144" x="2574925" y="1163638"/>
          <p14:tracePt t="4152" x="2633663" y="1104900"/>
          <p14:tracePt t="4159" x="2727325" y="942975"/>
          <p14:tracePt t="4167" x="2760663" y="892175"/>
          <p14:tracePt t="4174" x="2803525" y="841375"/>
          <p14:tracePt t="4182" x="2828925" y="815975"/>
          <p14:tracePt t="4190" x="2846388" y="798513"/>
          <p14:tracePt t="4196" x="2854325" y="781050"/>
          <p14:tracePt t="4204" x="2871788" y="773113"/>
          <p14:tracePt t="4229" x="2871788" y="755650"/>
          <p14:tracePt t="4334" x="2871788" y="765175"/>
          <p14:tracePt t="4341" x="2863850" y="773113"/>
          <p14:tracePt t="4364" x="2854325" y="781050"/>
          <p14:tracePt t="4378" x="2838450" y="790575"/>
          <p14:tracePt t="4385" x="2828925" y="808038"/>
          <p14:tracePt t="4392" x="2803525" y="823913"/>
          <p14:tracePt t="4399" x="2786063" y="849313"/>
          <p14:tracePt t="4407" x="2778125" y="858838"/>
          <p14:tracePt t="4414" x="2752725" y="866775"/>
          <p14:tracePt t="4421" x="2735263" y="884238"/>
          <p14:tracePt t="4429" x="2727325" y="900113"/>
          <p14:tracePt t="4437" x="2719388" y="909638"/>
          <p14:tracePt t="4561" x="2719388" y="917575"/>
          <p14:tracePt t="4565" x="2701925" y="942975"/>
          <p14:tracePt t="4572" x="2684463" y="968375"/>
          <p14:tracePt t="4579" x="2659063" y="1036638"/>
          <p14:tracePt t="4587" x="2659063" y="1079500"/>
          <p14:tracePt t="4594" x="2633663" y="1138238"/>
          <p14:tracePt t="4601" x="2625725" y="1216025"/>
          <p14:tracePt t="4609" x="2625725" y="1231900"/>
          <p14:tracePt t="4616" x="2625725" y="1300163"/>
          <p14:tracePt t="4624" x="2625725" y="1343025"/>
          <p14:tracePt t="4632" x="2625725" y="1376363"/>
          <p14:tracePt t="4639" x="2641600" y="1411288"/>
          <p14:tracePt t="4646" x="2668588" y="1436688"/>
          <p14:tracePt t="4655" x="2709863" y="1487488"/>
          <p14:tracePt t="4662" x="2760663" y="1538288"/>
          <p14:tracePt t="4669" x="2795588" y="1563688"/>
          <p14:tracePt t="4676" x="2854325" y="1622425"/>
          <p14:tracePt t="4693" x="2905125" y="1674813"/>
          <p14:tracePt t="4700" x="3024188" y="1741488"/>
          <p14:tracePt t="4707" x="3074988" y="1784350"/>
          <p14:tracePt t="4715" x="3160713" y="1844675"/>
          <p14:tracePt t="4722" x="3254375" y="1911350"/>
          <p14:tracePt t="4730" x="3330575" y="1946275"/>
          <p14:tracePt t="4737" x="3381375" y="1979613"/>
          <p14:tracePt t="4744" x="3432175" y="1989138"/>
          <p14:tracePt t="4753" x="3467100" y="2022475"/>
          <p14:tracePt t="4760" x="3500438" y="2039938"/>
          <p14:tracePt t="4768" x="3525838" y="2055813"/>
          <p14:tracePt t="4774" x="3543300" y="2065338"/>
          <p14:tracePt t="4798" x="3559175" y="2073275"/>
          <p14:tracePt t="4814" x="3576638" y="2090738"/>
          <p14:tracePt t="5424" x="3594100" y="2082800"/>
          <p14:tracePt t="5428" x="3644900" y="2039938"/>
          <p14:tracePt t="5434" x="3670300" y="1989138"/>
          <p14:tracePt t="5442" x="3721100" y="1938338"/>
          <p14:tracePt t="5449" x="3781425" y="1870075"/>
          <p14:tracePt t="5456" x="3832225" y="1819275"/>
          <p14:tracePt t="5464" x="3933825" y="1657350"/>
          <p14:tracePt t="5472" x="3967163" y="1622425"/>
          <p14:tracePt t="5479" x="4044950" y="1538288"/>
          <p14:tracePt t="5487" x="4103688" y="1452563"/>
          <p14:tracePt t="5494" x="4137025" y="1401763"/>
          <p14:tracePt t="5502" x="4197350" y="1317625"/>
          <p14:tracePt t="5509" x="4248150" y="1282700"/>
          <p14:tracePt t="5517" x="4298950" y="1241425"/>
          <p14:tracePt t="5524" x="4332288" y="1189038"/>
          <p14:tracePt t="5532" x="4375150" y="1155700"/>
          <p14:tracePt t="5539" x="4425950" y="1130300"/>
          <p14:tracePt t="5547" x="4476750" y="1112838"/>
          <p14:tracePt t="5563" x="4587875" y="1096963"/>
          <p14:tracePt t="5570" x="4673600" y="1096963"/>
          <p14:tracePt t="5578" x="4791075" y="1096963"/>
          <p14:tracePt t="5584" x="4902200" y="1096963"/>
          <p14:tracePt t="5592" x="5003800" y="1104900"/>
          <p14:tracePt t="5599" x="5114925" y="1122363"/>
          <p14:tracePt t="5607" x="5233988" y="1122363"/>
          <p14:tracePt t="5614" x="5360988" y="1138238"/>
          <p14:tracePt t="5633" x="5497513" y="1163638"/>
          <p14:tracePt t="5637" x="5718175" y="1189038"/>
          <p14:tracePt t="5644" x="5880100" y="1198563"/>
          <p14:tracePt t="5652" x="5946775" y="1223963"/>
          <p14:tracePt t="5660" x="6210300" y="1249363"/>
          <p14:tracePt t="5667" x="6338888" y="1257300"/>
          <p14:tracePt t="5675" x="6491288" y="1308100"/>
          <p14:tracePt t="5682" x="6592888" y="1325563"/>
          <p14:tracePt t="5690" x="6704013" y="1343025"/>
          <p14:tracePt t="5697" x="6848475" y="1385888"/>
          <p14:tracePt t="5705" x="6932613" y="1401763"/>
          <p14:tracePt t="5712" x="6992938" y="1411288"/>
          <p14:tracePt t="5719" x="7043738" y="1436688"/>
          <p14:tracePt t="5727" x="7069138" y="1444625"/>
          <p14:tracePt t="5734" x="7102475" y="1444625"/>
          <p14:tracePt t="5742" x="7102475" y="1452563"/>
          <p14:tracePt t="5767" x="7119938" y="1452563"/>
          <p14:tracePt t="5813" x="7137400" y="1470025"/>
          <p14:tracePt t="5817" x="7137400" y="1495425"/>
          <p14:tracePt t="5824" x="7178675" y="1520825"/>
          <p14:tracePt t="5831" x="7204075" y="1555750"/>
          <p14:tracePt t="5839" x="7256463" y="1606550"/>
          <p14:tracePt t="5847" x="7281863" y="1631950"/>
          <p14:tracePt t="5854" x="7332663" y="1682750"/>
          <p14:tracePt t="5861" x="7400925" y="1751013"/>
          <p14:tracePt t="5870" x="7434263" y="1793875"/>
          <p14:tracePt t="5885" x="7485063" y="1827213"/>
          <p14:tracePt t="5891" x="7578725" y="1885950"/>
          <p14:tracePt t="5899" x="7604125" y="1920875"/>
          <p14:tracePt t="5906" x="7629525" y="1946275"/>
          <p14:tracePt t="5914" x="7672388" y="1979613"/>
          <p14:tracePt t="5922" x="7672388" y="1989138"/>
          <p14:tracePt t="5929" x="7697788" y="1997075"/>
          <p14:tracePt t="5937" x="7697788" y="2014538"/>
          <p14:tracePt t="5944" x="7715250" y="2039938"/>
          <p14:tracePt t="5952" x="7740650" y="2047875"/>
          <p14:tracePt t="5959" x="7740650" y="2073275"/>
          <p14:tracePt t="5968" x="7756525" y="2090738"/>
          <p14:tracePt t="5974" x="7766050" y="2116138"/>
          <p14:tracePt t="5981" x="7773988" y="2133600"/>
          <p14:tracePt t="5997" x="7791450" y="2149475"/>
          <p14:tracePt t="6004" x="7791450" y="2166938"/>
          <p14:tracePt t="6011" x="7807325" y="2174875"/>
          <p14:tracePt t="6019" x="7807325" y="2184400"/>
          <p14:tracePt t="6027" x="7816850" y="2192338"/>
          <p14:tracePt t="6043" x="7816850" y="2200275"/>
          <p14:tracePt t="6059" x="7824788" y="2217738"/>
          <p14:tracePt t="6064" x="7824788" y="2227263"/>
          <p14:tracePt t="6072" x="7824788" y="2235200"/>
          <p14:tracePt t="6079" x="7824788" y="2252663"/>
          <p14:tracePt t="6086" x="7832725" y="2278063"/>
          <p14:tracePt t="6103" x="7832725" y="2286000"/>
          <p14:tracePt t="6109" x="7832725" y="2293938"/>
          <p14:tracePt t="6117" x="7832725" y="2319338"/>
          <p14:tracePt t="6124" x="7832725" y="2344738"/>
          <p14:tracePt t="6143" x="7832725" y="2354263"/>
          <p14:tracePt t="6149" x="7832725" y="2379663"/>
          <p14:tracePt t="6155" x="7850188" y="2405063"/>
          <p14:tracePt t="6163" x="7850188" y="2455863"/>
          <p14:tracePt t="6171" x="7850188" y="2506663"/>
          <p14:tracePt t="6178" x="7867650" y="2549525"/>
          <p14:tracePt t="6185" x="7867650" y="2592388"/>
          <p14:tracePt t="6192" x="7867650" y="2617788"/>
          <p14:tracePt t="6201" x="7867650" y="2660650"/>
          <p14:tracePt t="6207" x="7867650" y="2701925"/>
          <p14:tracePt t="6214" x="7875588" y="2752725"/>
          <p14:tracePt t="6222" x="7875588" y="2820988"/>
          <p14:tracePt t="6230" x="7875588" y="2846388"/>
          <p14:tracePt t="6236" x="7875588" y="2863850"/>
          <p14:tracePt t="6245" x="7875588" y="2889250"/>
          <p14:tracePt t="6252" x="7875588" y="2932113"/>
          <p14:tracePt t="6259" x="7875588" y="2974975"/>
          <p14:tracePt t="6266" x="7875588" y="3016250"/>
          <p14:tracePt t="6274" x="7875588" y="3094038"/>
          <p14:tracePt t="6282" x="7875588" y="3152775"/>
          <p14:tracePt t="6290" x="7875588" y="3221038"/>
          <p14:tracePt t="6297" x="7875588" y="3263900"/>
          <p14:tracePt t="6304" x="7875588" y="3322638"/>
          <p14:tracePt t="6320" x="7859713" y="3373438"/>
          <p14:tracePt t="6327" x="7832725" y="3424238"/>
          <p14:tracePt t="6334" x="7807325" y="3441700"/>
          <p14:tracePt t="6342" x="7756525" y="3502025"/>
          <p14:tracePt t="6349" x="7715250" y="3552825"/>
          <p14:tracePt t="6356" x="7604125" y="3646488"/>
          <p14:tracePt t="6364" x="7553325" y="3697288"/>
          <p14:tracePt t="6372" x="7477125" y="3756025"/>
          <p14:tracePt t="6380" x="7383463" y="3806825"/>
          <p14:tracePt t="6386" x="7307263" y="3867150"/>
          <p14:tracePt t="6394" x="7239000" y="3917950"/>
          <p14:tracePt t="6402" x="7145338" y="3976688"/>
          <p14:tracePt t="6409" x="7034213" y="4011613"/>
          <p14:tracePt t="6424" x="6958013" y="4044950"/>
          <p14:tracePt t="6432" x="6899275" y="4070350"/>
          <p14:tracePt t="6440" x="6823075" y="4095750"/>
          <p14:tracePt t="6447" x="6762750" y="4095750"/>
          <p14:tracePt t="6454" x="6694488" y="4095750"/>
          <p14:tracePt t="6462" x="6643688" y="4095750"/>
          <p14:tracePt t="6469" x="6600825" y="4095750"/>
          <p14:tracePt t="6476" x="6499225" y="4070350"/>
          <p14:tracePt t="6484" x="6423025" y="4011613"/>
          <p14:tracePt t="6491" x="6329363" y="3960813"/>
          <p14:tracePt t="6499" x="6235700" y="3875088"/>
          <p14:tracePt t="6507" x="6142038" y="3806825"/>
          <p14:tracePt t="6514" x="6024563" y="3722688"/>
          <p14:tracePt t="6522" x="5930900" y="3629025"/>
          <p14:tracePt t="6538" x="5853113" y="3560763"/>
          <p14:tracePt t="6544" x="5692775" y="3373438"/>
          <p14:tracePt t="6551" x="5616575" y="3254375"/>
          <p14:tracePt t="6559" x="5556250" y="3160713"/>
          <p14:tracePt t="6567" x="5497513" y="3059113"/>
          <p14:tracePt t="6574" x="5487988" y="2974975"/>
          <p14:tracePt t="6581" x="5454650" y="2906713"/>
          <p14:tracePt t="6589" x="5454650" y="2820988"/>
          <p14:tracePt t="6597" x="5454650" y="2727325"/>
          <p14:tracePt t="6604" x="5454650" y="2668588"/>
          <p14:tracePt t="6612" x="5454650" y="2625725"/>
          <p14:tracePt t="6620" x="5454650" y="2574925"/>
          <p14:tracePt t="6627" x="5487988" y="2516188"/>
          <p14:tracePt t="6643" x="5530850" y="2438400"/>
          <p14:tracePt t="6650" x="5565775" y="2362200"/>
          <p14:tracePt t="6657" x="5632450" y="2268538"/>
          <p14:tracePt t="6664" x="5675313" y="2217738"/>
          <p14:tracePt t="6672" x="5726113" y="2159000"/>
          <p14:tracePt t="6679" x="5786438" y="2073275"/>
          <p14:tracePt t="6686" x="5827713" y="2022475"/>
          <p14:tracePt t="6694" x="5880100" y="1963738"/>
          <p14:tracePt t="6702" x="5956300" y="1878013"/>
          <p14:tracePt t="6709" x="6015038" y="1819275"/>
          <p14:tracePt t="6717" x="6065838" y="1733550"/>
          <p14:tracePt t="6725" x="6126163" y="1674813"/>
          <p14:tracePt t="6732" x="6159500" y="1622425"/>
          <p14:tracePt t="6739" x="6219825" y="1571625"/>
          <p14:tracePt t="6756" x="6270625" y="1512888"/>
          <p14:tracePt t="6762" x="6364288" y="1419225"/>
          <p14:tracePt t="6769" x="6405563" y="1368425"/>
          <p14:tracePt t="6777" x="6456363" y="1317625"/>
          <p14:tracePt t="6784" x="6491288" y="1292225"/>
          <p14:tracePt t="6792" x="6524625" y="1266825"/>
          <p14:tracePt t="6799" x="6584950" y="1216025"/>
          <p14:tracePt t="6808" x="6610350" y="1173163"/>
          <p14:tracePt t="6814" x="6661150" y="1147763"/>
          <p14:tracePt t="6822" x="6678613" y="1138238"/>
          <p14:tracePt t="6829" x="6704013" y="1104900"/>
          <p14:tracePt t="6838" x="6737350" y="1096963"/>
          <p14:tracePt t="6855" x="6770688" y="1079500"/>
          <p14:tracePt t="6860" x="6788150" y="1062038"/>
          <p14:tracePt t="6867" x="6813550" y="1054100"/>
          <p14:tracePt t="6874" x="6881813" y="1036638"/>
          <p14:tracePt t="6882" x="6889750" y="1036638"/>
          <p14:tracePt t="6889" x="6915150" y="1036638"/>
          <p14:tracePt t="6897" x="6942138" y="1019175"/>
          <p14:tracePt t="6904" x="6983413" y="1019175"/>
          <p14:tracePt t="6912" x="7008813" y="1019175"/>
          <p14:tracePt t="6920" x="7051675" y="1019175"/>
          <p14:tracePt t="6927" x="7119938" y="1019175"/>
          <p14:tracePt t="6934" x="7170738" y="1028700"/>
          <p14:tracePt t="6942" x="7196138" y="1028700"/>
          <p14:tracePt t="6949" x="7264400" y="1044575"/>
          <p14:tracePt t="6957" x="7315200" y="1062038"/>
          <p14:tracePt t="6972" x="7366000" y="1062038"/>
          <p14:tracePt t="6980" x="7416800" y="1062038"/>
          <p14:tracePt t="6987" x="7485063" y="1079500"/>
          <p14:tracePt t="6995" x="7535863" y="1096963"/>
          <p14:tracePt t="7002" x="7596188" y="1104900"/>
          <p14:tracePt t="7010" x="7662863" y="1104900"/>
          <p14:tracePt t="7017" x="7715250" y="1130300"/>
          <p14:tracePt t="7025" x="7766050" y="1147763"/>
          <p14:tracePt t="7031" x="7824788" y="1155700"/>
          <p14:tracePt t="7040" x="7850188" y="1173163"/>
          <p14:tracePt t="7047" x="7910513" y="1181100"/>
          <p14:tracePt t="7054" x="7961313" y="1198563"/>
          <p14:tracePt t="7062" x="8020050" y="1223963"/>
          <p14:tracePt t="7078" x="8054975" y="1231900"/>
          <p14:tracePt t="7085" x="8062913" y="1231900"/>
          <p14:tracePt t="7092" x="8070850" y="1241425"/>
          <p14:tracePt t="7100" x="8088313" y="1241425"/>
          <p14:tracePt t="7107" x="8096250" y="1241425"/>
          <p14:tracePt t="7114" x="8096250" y="1257300"/>
          <p14:tracePt t="7122" x="8105775" y="1257300"/>
          <p14:tracePt t="7138" x="8105775" y="1266825"/>
          <p14:tracePt t="7145" x="8113713" y="1266825"/>
          <p14:tracePt t="7152" x="8113713" y="1274763"/>
          <p14:tracePt t="7160" x="8131175" y="1292225"/>
          <p14:tracePt t="7167" x="8147050" y="1317625"/>
          <p14:tracePt t="7175" x="8156575" y="1333500"/>
          <p14:tracePt t="7191" x="8164513" y="1360488"/>
          <p14:tracePt t="7197" x="8189913" y="1411288"/>
          <p14:tracePt t="7204" x="8199438" y="1452563"/>
          <p14:tracePt t="7212" x="8215313" y="1504950"/>
          <p14:tracePt t="7219" x="8232775" y="1546225"/>
          <p14:tracePt t="7227" x="8240713" y="1597025"/>
          <p14:tracePt t="7234" x="8240713" y="1614488"/>
          <p14:tracePt t="7242" x="8240713" y="1639888"/>
          <p14:tracePt t="7249" x="8240713" y="1674813"/>
          <p14:tracePt t="7257" x="8258175" y="1708150"/>
          <p14:tracePt t="7265" x="8258175" y="1751013"/>
          <p14:tracePt t="7272" x="8258175" y="1784350"/>
          <p14:tracePt t="7279" x="8258175" y="1827213"/>
          <p14:tracePt t="7295" x="8258175" y="1844675"/>
          <p14:tracePt t="7303" x="8258175" y="1870075"/>
          <p14:tracePt t="7309" x="8258175" y="1895475"/>
          <p14:tracePt t="7317" x="8258175" y="1903413"/>
          <p14:tracePt t="7324" x="8258175" y="1920875"/>
          <p14:tracePt t="7332" x="8258175" y="1928813"/>
          <p14:tracePt t="7339" x="8258175" y="1938338"/>
          <p14:tracePt t="7347" x="8258175" y="1954213"/>
          <p14:tracePt t="7354" x="8258175" y="1971675"/>
          <p14:tracePt t="7370" x="8266113" y="1997075"/>
          <p14:tracePt t="7378" x="8266113" y="2022475"/>
          <p14:tracePt t="7385" x="8283575" y="2039938"/>
          <p14:tracePt t="7392" x="8283575" y="2055813"/>
          <p14:tracePt t="7399" x="8301038" y="2082800"/>
          <p14:tracePt t="7407" x="8301038" y="2124075"/>
          <p14:tracePt t="7414" x="8308975" y="2141538"/>
          <p14:tracePt t="7422" x="8308975" y="2159000"/>
          <p14:tracePt t="7429" x="8326438" y="2192338"/>
          <p14:tracePt t="7437" x="8326438" y="2200275"/>
          <p14:tracePt t="7445" x="8326438" y="2217738"/>
          <p14:tracePt t="7452" x="8326438" y="2235200"/>
          <p14:tracePt t="7461" x="8334375" y="2252663"/>
          <p14:tracePt t="7467" x="8334375" y="2278063"/>
          <p14:tracePt t="7474" x="8334375" y="2293938"/>
          <p14:tracePt t="7482" x="8343900" y="2319338"/>
          <p14:tracePt t="7489" x="8343900" y="2362200"/>
          <p14:tracePt t="7497" x="8343900" y="2379663"/>
          <p14:tracePt t="7512" x="8359775" y="2422525"/>
          <p14:tracePt t="7519" x="8359775" y="2447925"/>
          <p14:tracePt t="7527" x="8359775" y="2463800"/>
          <p14:tracePt t="7534" x="8359775" y="2498725"/>
          <p14:tracePt t="7542" x="8359775" y="2524125"/>
          <p14:tracePt t="7549" x="8369300" y="2566988"/>
          <p14:tracePt t="7557" x="8369300" y="2592388"/>
          <p14:tracePt t="7564" x="8369300" y="2625725"/>
          <p14:tracePt t="7572" x="8369300" y="2651125"/>
          <p14:tracePt t="7579" x="8369300" y="2693988"/>
          <p14:tracePt t="7587" x="8369300" y="2736850"/>
          <p14:tracePt t="7594" x="8369300" y="2778125"/>
          <p14:tracePt t="7601" x="8369300" y="2805113"/>
          <p14:tracePt t="7609" x="8369300" y="2846388"/>
          <p14:tracePt t="7624" x="8369300" y="2889250"/>
          <p14:tracePt t="7632" x="8351838" y="2965450"/>
          <p14:tracePt t="7639" x="8343900" y="2990850"/>
          <p14:tracePt t="7647" x="8326438" y="3033713"/>
          <p14:tracePt t="7654" x="8301038" y="3059113"/>
          <p14:tracePt t="7662" x="8283575" y="3109913"/>
          <p14:tracePt t="7669" x="8266113" y="3152775"/>
          <p14:tracePt t="7676" x="8240713" y="3178175"/>
          <p14:tracePt t="7684" x="8232775" y="3228975"/>
          <p14:tracePt t="7692" x="8189913" y="3254375"/>
          <p14:tracePt t="7699" x="8181975" y="3289300"/>
          <p14:tracePt t="7706" x="8164513" y="3314700"/>
          <p14:tracePt t="7714" x="8156575" y="3322638"/>
          <p14:tracePt t="7729" x="8147050" y="3348038"/>
          <p14:tracePt t="7737" x="8131175" y="3373438"/>
          <p14:tracePt t="7744" x="8113713" y="3398838"/>
          <p14:tracePt t="7752" x="8105775" y="3424238"/>
          <p14:tracePt t="7759" x="8105775" y="3467100"/>
          <p14:tracePt t="7766" x="8088313" y="3502025"/>
          <p14:tracePt t="7774" x="8080375" y="3527425"/>
          <p14:tracePt t="7782" x="8062913" y="3543300"/>
          <p14:tracePt t="7789" x="8045450" y="3560763"/>
          <p14:tracePt t="7797" x="8045450" y="3568700"/>
          <p14:tracePt t="7804" x="8045450" y="3578225"/>
          <p14:tracePt t="7811" x="8029575" y="3594100"/>
          <p14:tracePt t="7819" x="8012113" y="3594100"/>
          <p14:tracePt t="7827" x="8012113" y="3603625"/>
          <p14:tracePt t="7852" x="8012113" y="3611563"/>
          <p14:tracePt t="7857" x="7994650" y="3611563"/>
          <p14:tracePt t="7865" x="7994650" y="3629025"/>
          <p14:tracePt t="7888" x="7977188" y="3629025"/>
          <p14:tracePt t="7903" x="7977188" y="3636963"/>
          <p14:tracePt t="7957" x="7977188" y="3646488"/>
          <p14:tracePt t="8002" x="7961313" y="3646488"/>
          <p14:tracePt t="8007" x="7961313" y="3662363"/>
          <p14:tracePt t="8030" x="7951788" y="3662363"/>
          <p14:tracePt t="8037" x="7943850" y="3679825"/>
          <p14:tracePt t="8063" x="7926388" y="3687763"/>
          <p14:tracePt t="8068" x="7900988" y="3722688"/>
          <p14:tracePt t="8074" x="7875588" y="3730625"/>
          <p14:tracePt t="8082" x="7850188" y="3748088"/>
          <p14:tracePt t="8090" x="7816850" y="3773488"/>
          <p14:tracePt t="8097" x="7791450" y="3798888"/>
          <p14:tracePt t="8105" x="7748588" y="3816350"/>
          <p14:tracePt t="8112" x="7723188" y="3841750"/>
          <p14:tracePt t="8120" x="7697788" y="3857625"/>
          <p14:tracePt t="8127" x="7662863" y="3875088"/>
          <p14:tracePt t="8135" x="7654925" y="3875088"/>
          <p14:tracePt t="8142" x="7646988" y="3883025"/>
          <p14:tracePt t="8149" x="7621588" y="3900488"/>
          <p14:tracePt t="8173" x="7604125" y="3900488"/>
          <p14:tracePt t="8180" x="7604125" y="3908425"/>
          <p14:tracePt t="8189" x="7586663" y="3908425"/>
          <p14:tracePt t="8205" x="7570788" y="3917950"/>
          <p14:tracePt t="8218" x="7553325" y="3917950"/>
          <p14:tracePt t="8233" x="7535863" y="3917950"/>
          <p14:tracePt t="8247" x="7518400" y="3917950"/>
          <p14:tracePt t="8254" x="7510463" y="3917950"/>
          <p14:tracePt t="8279" x="7477125" y="3917950"/>
          <p14:tracePt t="8294" x="7442200" y="3917950"/>
          <p14:tracePt t="8300" x="7400925" y="3917950"/>
          <p14:tracePt t="8307" x="7373938" y="3917950"/>
          <p14:tracePt t="8315" x="7366000" y="3935413"/>
          <p14:tracePt t="8322" x="7340600" y="3935413"/>
          <p14:tracePt t="8329" x="7332663" y="3935413"/>
          <p14:tracePt t="8337" x="7323138" y="3935413"/>
          <p14:tracePt t="8344" x="7297738" y="3935413"/>
          <p14:tracePt t="8352" x="7264400" y="3935413"/>
          <p14:tracePt t="8367" x="7246938" y="3935413"/>
          <p14:tracePt t="8383" x="7239000" y="3935413"/>
          <p14:tracePt t="8390" x="7213600" y="3935413"/>
          <p14:tracePt t="8397" x="7204075" y="3935413"/>
          <p14:tracePt t="8404" x="7196138" y="3925888"/>
          <p14:tracePt t="8412" x="7170738" y="3925888"/>
          <p14:tracePt t="8419" x="7137400" y="3925888"/>
          <p14:tracePt t="8427" x="7119938" y="3917950"/>
          <p14:tracePt t="8434" x="7094538" y="3900488"/>
          <p14:tracePt t="8442" x="7051675" y="3900488"/>
          <p14:tracePt t="8449" x="7026275" y="3900488"/>
          <p14:tracePt t="8457" x="6992938" y="3883025"/>
          <p14:tracePt t="8464" x="6958013" y="3875088"/>
          <p14:tracePt t="8472" x="6924675" y="3857625"/>
          <p14:tracePt t="8489" x="6899275" y="3849688"/>
          <p14:tracePt t="8494" x="6881813" y="3849688"/>
          <p14:tracePt t="8502" x="6838950" y="3841750"/>
          <p14:tracePt t="8509" x="6813550" y="3824288"/>
          <p14:tracePt t="8517" x="6797675" y="3806825"/>
          <p14:tracePt t="8524" x="6754813" y="3798888"/>
          <p14:tracePt t="8532" x="6737350" y="3798888"/>
          <p14:tracePt t="8540" x="6719888" y="3781425"/>
          <p14:tracePt t="8547" x="6694488" y="3781425"/>
          <p14:tracePt t="8554" x="6678613" y="3773488"/>
          <p14:tracePt t="8562" x="6669088" y="3756025"/>
          <p14:tracePt t="8569" x="6635750" y="3738563"/>
          <p14:tracePt t="8584" x="6618288" y="3738563"/>
          <p14:tracePt t="8600" x="6610350" y="3722688"/>
          <p14:tracePt t="8607" x="6592888" y="3705225"/>
          <p14:tracePt t="8614" x="6575425" y="3705225"/>
          <p14:tracePt t="8622" x="6575425" y="3697288"/>
          <p14:tracePt t="8630" x="6559550" y="3697288"/>
          <p14:tracePt t="8637" x="6542088" y="3687763"/>
          <p14:tracePt t="8644" x="6542088" y="3679825"/>
          <p14:tracePt t="8652" x="6524625" y="3679825"/>
          <p14:tracePt t="8659" x="6516688" y="3679825"/>
          <p14:tracePt t="8667" x="6508750" y="3679825"/>
          <p14:tracePt t="8699" x="6508750" y="3662363"/>
          <p14:tracePt t="8754" x="6491288" y="3662363"/>
          <p14:tracePt t="9090" x="6483350" y="3654425"/>
          <p14:tracePt t="9120" x="6473825" y="3654425"/>
          <p14:tracePt t="9126" x="6456363" y="3654425"/>
          <p14:tracePt t="9150" x="6440488" y="3654425"/>
          <p14:tracePt t="9173" x="6423025" y="3654425"/>
          <p14:tracePt t="9405" x="6389688" y="3671888"/>
          <p14:tracePt t="9420" x="6380163" y="3697288"/>
          <p14:tracePt t="9426" x="6354763" y="3722688"/>
          <p14:tracePt t="9432" x="6321425" y="3738563"/>
          <p14:tracePt t="9439" x="6296025" y="3748088"/>
          <p14:tracePt t="9446" x="6270625" y="3781425"/>
          <p14:tracePt t="9454" x="6245225" y="3790950"/>
          <p14:tracePt t="9462" x="6227763" y="3790950"/>
          <p14:tracePt t="9469" x="6210300" y="3806825"/>
          <p14:tracePt t="9476" x="6176963" y="3816350"/>
          <p14:tracePt t="9484" x="6167438" y="3832225"/>
          <p14:tracePt t="9492" x="6151563" y="3841750"/>
          <p14:tracePt t="9507" x="6142038" y="3849688"/>
          <p14:tracePt t="9514" x="6134100" y="3849688"/>
          <p14:tracePt t="9522" x="6116638" y="3867150"/>
          <p14:tracePt t="9529" x="6108700" y="3867150"/>
          <p14:tracePt t="9536" x="6100763" y="3867150"/>
          <p14:tracePt t="9561" x="6083300" y="3867150"/>
          <p14:tracePt t="9591" x="6065838" y="3867150"/>
          <p14:tracePt t="9605" x="6057900" y="3867150"/>
          <p14:tracePt t="9612" x="6049963" y="3867150"/>
          <p14:tracePt t="9619" x="6024563" y="3867150"/>
          <p14:tracePt t="9626" x="6015038" y="3867150"/>
          <p14:tracePt t="9634" x="5989638" y="3857625"/>
          <p14:tracePt t="9642" x="5956300" y="3849688"/>
          <p14:tracePt t="9649" x="5938838" y="3849688"/>
          <p14:tracePt t="9656" x="5913438" y="3832225"/>
          <p14:tracePt t="9664" x="5895975" y="3806825"/>
          <p14:tracePt t="9672" x="5870575" y="3790950"/>
          <p14:tracePt t="9688" x="5845175" y="3790950"/>
          <p14:tracePt t="9694" x="5837238" y="3773488"/>
          <p14:tracePt t="9702" x="5819775" y="3756025"/>
          <p14:tracePt t="9709" x="5811838" y="3756025"/>
          <p14:tracePt t="9717" x="5811838" y="3748088"/>
          <p14:tracePt t="9724" x="5802313" y="3748088"/>
          <p14:tracePt t="9741" x="5802313" y="3738563"/>
          <p14:tracePt t="9779" x="5786438" y="3738563"/>
          <p14:tracePt t="9801" x="5786438" y="3722688"/>
          <p14:tracePt t="9815" x="5776913" y="3722688"/>
          <p14:tracePt t="9840" x="5776913" y="3713163"/>
          <p14:tracePt t="9844" x="5768975" y="3713163"/>
          <p14:tracePt t="9876" x="5761038" y="3705225"/>
          <p14:tracePt t="9899" x="5743575" y="3705225"/>
          <p14:tracePt t="9904" x="5743575" y="3697288"/>
          <p14:tracePt t="9929" x="5735638" y="3697288"/>
          <p14:tracePt t="10011" x="5726113" y="3697288"/>
          <p14:tracePt t="10018" x="5708650" y="3697288"/>
          <p14:tracePt t="10034" x="5700713" y="3697288"/>
          <p14:tracePt t="10041" x="5692775" y="3697288"/>
          <p14:tracePt t="10047" x="5675313" y="3705225"/>
          <p14:tracePt t="10054" x="5641975" y="3705225"/>
          <p14:tracePt t="10062" x="5599113" y="3705225"/>
          <p14:tracePt t="10070" x="5556250" y="3705225"/>
          <p14:tracePt t="10077" x="5530850" y="3705225"/>
          <p14:tracePt t="10085" x="5480050" y="3687763"/>
          <p14:tracePt t="10092" x="5429250" y="3687763"/>
          <p14:tracePt t="10101" x="5386388" y="3687763"/>
          <p14:tracePt t="10107" x="5310188" y="3671888"/>
          <p14:tracePt t="10114" x="5249863" y="3654425"/>
          <p14:tracePt t="10122" x="5165725" y="3654425"/>
          <p14:tracePt t="10129" x="5064125" y="3636963"/>
          <p14:tracePt t="10137" x="5003800" y="3619500"/>
          <p14:tracePt t="10144" x="4935538" y="3619500"/>
          <p14:tracePt t="10152" x="4876800" y="3619500"/>
          <p14:tracePt t="10159" x="4808538" y="3619500"/>
          <p14:tracePt t="10167" x="4757738" y="3619500"/>
          <p14:tracePt t="10174" x="4706938" y="3619500"/>
          <p14:tracePt t="10182" x="4587875" y="3636963"/>
          <p14:tracePt t="10189" x="4529138" y="3636963"/>
          <p14:tracePt t="10197" x="4460875" y="3636963"/>
          <p14:tracePt t="10204" x="4418013" y="3636963"/>
          <p14:tracePt t="10212" x="4359275" y="3636963"/>
          <p14:tracePt t="10228" x="4316413" y="3636963"/>
          <p14:tracePt t="10234" x="4230688" y="3636963"/>
          <p14:tracePt t="10242" x="4197350" y="3636963"/>
          <p14:tracePt t="10249" x="4187825" y="3636963"/>
          <p14:tracePt t="10258" x="4154488" y="3636963"/>
          <p14:tracePt t="10264" x="4129088" y="3636963"/>
          <p14:tracePt t="10272" x="4086225" y="3636963"/>
          <p14:tracePt t="10280" x="4060825" y="3636963"/>
          <p14:tracePt t="10286" x="4035425" y="3636963"/>
          <p14:tracePt t="10294" x="4010025" y="3636963"/>
          <p14:tracePt t="10303" x="3967163" y="3646488"/>
          <p14:tracePt t="10310" x="3941763" y="3646488"/>
          <p14:tracePt t="10317" x="3916363" y="3646488"/>
          <p14:tracePt t="10334" x="3890963" y="3646488"/>
          <p14:tracePt t="10339" x="3865563" y="3646488"/>
          <p14:tracePt t="10347" x="3848100" y="3646488"/>
          <p14:tracePt t="10354" x="3806825" y="3646488"/>
          <p14:tracePt t="10362" x="3771900" y="3646488"/>
          <p14:tracePt t="10370" x="3738563" y="3646488"/>
          <p14:tracePt t="10377" x="3695700" y="3646488"/>
          <p14:tracePt t="10384" x="3652838" y="3646488"/>
          <p14:tracePt t="10392" x="3611563" y="3636963"/>
          <p14:tracePt t="10399" x="3586163" y="3636963"/>
          <p14:tracePt t="10406" x="3543300" y="3636963"/>
          <p14:tracePt t="10414" x="3508375" y="3619500"/>
          <p14:tracePt t="10422" x="3500438" y="3619500"/>
          <p14:tracePt t="10429" x="3492500" y="3619500"/>
          <p14:tracePt t="10446" x="3475038" y="3619500"/>
          <p14:tracePt t="10491" x="3467100" y="3619500"/>
          <p14:tracePt t="10498" x="3457575" y="3619500"/>
          <p14:tracePt t="10504" x="3432175" y="3629025"/>
          <p14:tracePt t="10512" x="3406775" y="3636963"/>
          <p14:tracePt t="10519" x="3398838" y="3654425"/>
          <p14:tracePt t="10527" x="3373438" y="3671888"/>
          <p14:tracePt t="10534" x="3348038" y="3671888"/>
          <p14:tracePt t="10552" x="3330575" y="3679825"/>
          <p14:tracePt t="10557" x="3322638" y="3679825"/>
          <p14:tracePt t="10564" x="3322638" y="3687763"/>
          <p14:tracePt t="10572" x="3313113" y="3687763"/>
          <p14:tracePt t="10687" x="3305175" y="3687763"/>
          <p14:tracePt t="10700" x="3305175" y="3697288"/>
          <p14:tracePt t="10707" x="3305175" y="3713163"/>
          <p14:tracePt t="10714" x="3305175" y="3722688"/>
          <p14:tracePt t="10722" x="3305175" y="3730625"/>
          <p14:tracePt t="10730" x="3305175" y="3738563"/>
          <p14:tracePt t="10737" x="3287713" y="3738563"/>
          <p14:tracePt t="10744" x="3287713" y="3756025"/>
          <p14:tracePt t="10752" x="3287713" y="3763963"/>
          <p14:tracePt t="10775" x="3287713" y="3773488"/>
          <p14:tracePt t="10799" x="3287713" y="3781425"/>
          <p14:tracePt t="10804" x="3279775" y="3781425"/>
          <p14:tracePt t="10819" x="3279775" y="3790950"/>
          <p14:tracePt t="10851" x="3270250" y="3790950"/>
          <p14:tracePt t="11039" x="3270250" y="3781425"/>
          <p14:tracePt t="11044" x="3270250" y="3763963"/>
          <p14:tracePt t="11053" x="3270250" y="3756025"/>
          <p14:tracePt t="11059" x="3270250" y="3730625"/>
          <p14:tracePt t="11067" x="3270250" y="3722688"/>
          <p14:tracePt t="11074" x="3270250" y="3713163"/>
          <p14:tracePt t="11256" x="3279775" y="3713163"/>
          <p14:tracePt t="11261" x="3313113" y="3722688"/>
          <p14:tracePt t="11269" x="3322638" y="3748088"/>
          <p14:tracePt t="11276" x="3355975" y="3763963"/>
          <p14:tracePt t="11284" x="3381375" y="3773488"/>
          <p14:tracePt t="11292" x="3424238" y="3790950"/>
          <p14:tracePt t="11299" x="3449638" y="3798888"/>
          <p14:tracePt t="11315" x="3475038" y="3798888"/>
          <p14:tracePt t="11322" x="3517900" y="3816350"/>
          <p14:tracePt t="11329" x="3543300" y="3832225"/>
          <p14:tracePt t="11336" x="3568700" y="3832225"/>
          <p14:tracePt t="11344" x="3611563" y="3832225"/>
          <p14:tracePt t="11351" x="3636963" y="3832225"/>
          <p14:tracePt t="11359" x="3678238" y="3832225"/>
          <p14:tracePt t="11367" x="3703638" y="3832225"/>
          <p14:tracePt t="11374" x="3746500" y="3832225"/>
          <p14:tracePt t="11382" x="3789363" y="3832225"/>
          <p14:tracePt t="11389" x="3814763" y="3832225"/>
          <p14:tracePt t="11398" x="3832225" y="3832225"/>
          <p14:tracePt t="11404" x="3873500" y="3832225"/>
          <p14:tracePt t="11421" x="3890963" y="3832225"/>
          <p14:tracePt t="11427" x="3916363" y="3832225"/>
          <p14:tracePt t="11434" x="3925888" y="3832225"/>
          <p14:tracePt t="11442" x="3933825" y="3832225"/>
          <p14:tracePt t="11449" x="3941763" y="3832225"/>
          <p14:tracePt t="11467" x="3959225" y="3832225"/>
          <p14:tracePt t="11472" x="3967163" y="3832225"/>
          <p14:tracePt t="11527" x="3976688" y="3832225"/>
          <p14:tracePt t="11609" x="3992563" y="3832225"/>
          <p14:tracePt t="11615" x="3992563" y="3824288"/>
          <p14:tracePt t="11629" x="3992563" y="3816350"/>
          <p14:tracePt t="11638" x="4010025" y="3816350"/>
          <p14:tracePt t="11652" x="4017963" y="3816350"/>
          <p14:tracePt t="11659" x="4017963" y="3806825"/>
          <p14:tracePt t="11856" x="4027488" y="3806825"/>
          <p14:tracePt t="11885" x="4044950" y="3806825"/>
          <p14:tracePt t="11899" x="4052888" y="3790950"/>
          <p14:tracePt t="11917" x="4060825" y="3790950"/>
          <p14:tracePt t="11922" x="4086225" y="3790950"/>
          <p14:tracePt t="11930" x="4103688" y="3790950"/>
          <p14:tracePt t="11937" x="4121150" y="3790950"/>
          <p14:tracePt t="11945" x="4137025" y="3790950"/>
          <p14:tracePt t="11961" x="4146550" y="3790950"/>
          <p14:tracePt t="11967" x="4171950" y="3790950"/>
          <p14:tracePt t="11974" x="4214813" y="3790950"/>
          <p14:tracePt t="11982" x="4240213" y="3798888"/>
          <p14:tracePt t="11997" x="4273550" y="3798888"/>
          <p14:tracePt t="12012" x="4291013" y="3798888"/>
          <p14:tracePt t="12019" x="4316413" y="3806825"/>
          <p14:tracePt t="12027" x="4324350" y="3806825"/>
          <p14:tracePt t="12035" x="4341813" y="3806825"/>
          <p14:tracePt t="12043" x="4349750" y="3824288"/>
          <p14:tracePt t="12049" x="4367213" y="3824288"/>
          <p14:tracePt t="12057" x="4384675" y="3824288"/>
          <p14:tracePt t="12073" x="4400550" y="3824288"/>
          <p14:tracePt t="12089" x="4418013" y="3824288"/>
          <p14:tracePt t="12094" x="4425950" y="3824288"/>
          <p14:tracePt t="12102" x="4435475" y="3824288"/>
          <p14:tracePt t="12109" x="4451350" y="3824288"/>
          <p14:tracePt t="12125" x="4468813" y="3824288"/>
          <p14:tracePt t="12149" x="4476750" y="3824288"/>
          <p14:tracePt t="12154" x="4486275" y="3824288"/>
          <p14:tracePt t="12162" x="4503738" y="3824288"/>
          <p14:tracePt t="12184" x="4511675" y="3816350"/>
          <p14:tracePt t="12200" x="4519613" y="3816350"/>
          <p14:tracePt t="12223" x="4537075" y="3816350"/>
          <p14:tracePt t="12238" x="4545013" y="3816350"/>
          <p14:tracePt t="12270" x="4554538" y="3816350"/>
          <p14:tracePt t="12275" x="4562475" y="3806825"/>
          <p14:tracePt t="12298" x="4570413" y="3806825"/>
          <p14:tracePt t="12321" x="4587875" y="3806825"/>
          <p14:tracePt t="12335" x="4595813" y="3806825"/>
          <p14:tracePt t="12342" x="4595813" y="3798888"/>
          <p14:tracePt t="12349" x="4605338" y="3798888"/>
          <p14:tracePt t="12381" x="4621213" y="3798888"/>
          <p14:tracePt t="12412" x="4630738" y="3798888"/>
          <p14:tracePt t="12488" x="4638675" y="3798888"/>
          <p14:tracePt t="12493" x="4646613" y="3798888"/>
          <p14:tracePt t="12510" x="4664075" y="3798888"/>
          <p14:tracePt t="12515" x="4689475" y="3798888"/>
          <p14:tracePt t="12522" x="4706938" y="3798888"/>
          <p14:tracePt t="12530" x="4724400" y="3798888"/>
          <p14:tracePt t="12537" x="4732338" y="3798888"/>
          <p14:tracePt t="12544" x="4740275" y="3798888"/>
          <p14:tracePt t="12551" x="4765675" y="3798888"/>
          <p14:tracePt t="12559" x="4775200" y="3798888"/>
          <p14:tracePt t="12567" x="4783138" y="3798888"/>
          <p14:tracePt t="12574" x="4800600" y="3798888"/>
          <p14:tracePt t="12599" x="4808538" y="3798888"/>
          <p14:tracePt t="12630" x="4818063" y="3798888"/>
          <p14:tracePt t="12635" x="4826000" y="3798888"/>
          <p14:tracePt t="12652" x="4843463" y="3798888"/>
          <p14:tracePt t="12656" x="4851400" y="3798888"/>
          <p14:tracePt t="12664" x="4859338" y="3798888"/>
          <p14:tracePt t="12671" x="4876800" y="3798888"/>
          <p14:tracePt t="12680" x="4884738" y="3798888"/>
          <p14:tracePt t="12696" x="4894263" y="3798888"/>
          <p14:tracePt t="12702" x="4902200" y="3798888"/>
          <p14:tracePt t="12734" x="4910138" y="3798888"/>
          <p14:tracePt t="12781" x="4927600" y="3798888"/>
          <p14:tracePt t="12869" x="4935538" y="3798888"/>
          <p14:tracePt t="12882" x="4945063" y="3798888"/>
          <p14:tracePt t="12898" x="4962525" y="3798888"/>
          <p14:tracePt t="12928" x="4978400" y="3798888"/>
          <p14:tracePt t="12942" x="4987925" y="3798888"/>
          <p14:tracePt t="12951" x="5013325" y="3798888"/>
          <p14:tracePt t="12958" x="5021263" y="3798888"/>
          <p14:tracePt t="12964" x="5046663" y="3798888"/>
          <p14:tracePt t="12972" x="5072063" y="3798888"/>
          <p14:tracePt t="12981" x="5089525" y="3798888"/>
          <p14:tracePt t="12987" x="5114925" y="3798888"/>
          <p14:tracePt t="12994" x="5148263" y="3798888"/>
          <p14:tracePt t="13009" x="5165725" y="3798888"/>
          <p14:tracePt t="13017" x="5173663" y="3798888"/>
          <p14:tracePt t="13024" x="5183188" y="3798888"/>
          <p14:tracePt t="13032" x="5199063" y="3798888"/>
          <p14:tracePt t="13048" x="5208588" y="3798888"/>
          <p14:tracePt t="13054" x="5216525" y="3798888"/>
          <p14:tracePt t="13062" x="5233988" y="3798888"/>
          <p14:tracePt t="13077" x="5267325" y="3798888"/>
          <p14:tracePt t="13084" x="5267325" y="3806825"/>
          <p14:tracePt t="13092" x="5284788" y="3806825"/>
          <p14:tracePt t="13100" x="5292725" y="3806825"/>
          <p14:tracePt t="13107" x="5302250" y="3806825"/>
          <p14:tracePt t="13133" x="5318125" y="3806825"/>
          <p14:tracePt t="14214" x="5335588" y="3806825"/>
          <p14:tracePt t="14218" x="5360988" y="3781425"/>
          <p14:tracePt t="14225" x="5411788" y="3738563"/>
          <p14:tracePt t="14231" x="5505450" y="3705225"/>
          <p14:tracePt t="14239" x="5607050" y="3671888"/>
          <p14:tracePt t="14246" x="5735638" y="3611563"/>
          <p14:tracePt t="14254" x="5905500" y="3578225"/>
          <p14:tracePt t="14261" x="6075363" y="3517900"/>
          <p14:tracePt t="14269" x="6219825" y="3484563"/>
          <p14:tracePt t="14276" x="6380163" y="3449638"/>
          <p14:tracePt t="14284" x="6584950" y="3408363"/>
          <p14:tracePt t="14292" x="6754813" y="3348038"/>
          <p14:tracePt t="14299" x="6967538" y="3340100"/>
          <p14:tracePt t="14306" x="7196138" y="3279775"/>
          <p14:tracePt t="14314" x="7323138" y="3279775"/>
          <p14:tracePt t="14321" x="7442200" y="3263900"/>
          <p14:tracePt t="14329" x="7485063" y="3263900"/>
          <p14:tracePt t="14336" x="7570788" y="3263900"/>
          <p14:tracePt t="14352" x="7612063" y="3263900"/>
          <p14:tracePt t="14359" x="7637463" y="3263900"/>
          <p14:tracePt t="14367" x="7646988" y="3263900"/>
          <p14:tracePt t="14374" x="7662863" y="3263900"/>
          <p14:tracePt t="14390" x="7672388" y="3263900"/>
          <p14:tracePt t="14397" x="7680325" y="3263900"/>
          <p14:tracePt t="14404" x="7705725" y="3263900"/>
          <p14:tracePt t="14411" x="7748588" y="3263900"/>
          <p14:tracePt t="14419" x="7773988" y="3263900"/>
          <p14:tracePt t="14427" x="7816850" y="3263900"/>
          <p14:tracePt t="14434" x="7951788" y="3289300"/>
          <p14:tracePt t="14442" x="8054975" y="3314700"/>
          <p14:tracePt t="14457" x="8156575" y="3322638"/>
          <p14:tracePt t="14464" x="8283575" y="3322638"/>
          <p14:tracePt t="14472" x="8605838" y="3355975"/>
          <p14:tracePt t="14480" x="8691563" y="3355975"/>
          <p14:tracePt t="14487" x="9031288" y="3355975"/>
          <p14:tracePt t="14494" x="9353550" y="3355975"/>
          <p14:tracePt t="14502" x="9642475" y="3355975"/>
          <p14:tracePt t="14510" x="9940925" y="3330575"/>
          <p14:tracePt t="14517" x="10059988" y="3330575"/>
          <p14:tracePt t="14524" x="10280650" y="3289300"/>
          <p14:tracePt t="14532" x="10483850" y="3289300"/>
          <p14:tracePt t="14539" x="10602913" y="3263900"/>
          <p14:tracePt t="14547" x="10663238" y="3254375"/>
          <p14:tracePt t="14554" x="10747375" y="3228975"/>
          <p14:tracePt t="14571" x="10790238" y="3228975"/>
          <p14:tracePt t="14578" x="10807700" y="3211513"/>
          <p14:tracePt t="14584" x="10823575" y="3211513"/>
          <p14:tracePt t="14656" x="10815638" y="3211513"/>
          <p14:tracePt t="14661" x="10798175" y="3221038"/>
          <p14:tracePt t="14668" x="10772775" y="3238500"/>
          <p14:tracePt t="14674" x="10756900" y="3263900"/>
          <p14:tracePt t="14682" x="10739438" y="3279775"/>
          <p14:tracePt t="14689" x="10721975" y="3305175"/>
          <p14:tracePt t="14697" x="10714038" y="3314700"/>
          <p14:tracePt t="14704" x="10696575" y="3322638"/>
          <p14:tracePt t="14712" x="10688638" y="3340100"/>
          <p14:tracePt t="14719" x="10679113" y="3348038"/>
          <p14:tracePt t="14727" x="10663238" y="3382963"/>
          <p14:tracePt t="14742" x="10653713" y="3382963"/>
          <p14:tracePt t="14750" x="10637838" y="3382963"/>
          <p14:tracePt t="14757" x="10628313" y="3398838"/>
          <p14:tracePt t="14764" x="10620375" y="3416300"/>
          <p14:tracePt t="14773" x="10602913" y="3424238"/>
          <p14:tracePt t="14779" x="10594975" y="3459163"/>
          <p14:tracePt t="14787" x="10585450" y="3459163"/>
          <p14:tracePt t="14794" x="10560050" y="3475038"/>
          <p14:tracePt t="14812" x="10526713" y="3484563"/>
          <p14:tracePt t="14825" x="10518775" y="3502025"/>
          <p14:tracePt t="14832" x="10501313" y="3502025"/>
          <p14:tracePt t="14839" x="10493375" y="3517900"/>
          <p14:tracePt t="14847" x="10467975" y="3517900"/>
          <p14:tracePt t="14854" x="10442575" y="3517900"/>
          <p14:tracePt t="14861" x="10364788" y="3517900"/>
          <p14:tracePt t="14870" x="10323513" y="3517900"/>
          <p14:tracePt t="14876" x="10298113" y="3517900"/>
          <p14:tracePt t="14892" x="10271125" y="3517900"/>
          <p14:tracePt t="14900" x="10263188" y="3517900"/>
          <p14:tracePt t="14915" x="10245725" y="3517900"/>
          <p14:tracePt t="14931" x="10237788" y="3517900"/>
          <p14:tracePt t="15322" x="10229850" y="3517900"/>
          <p14:tracePt t="15328" x="10220325" y="3517900"/>
          <p14:tracePt t="15334" x="10179050" y="3517900"/>
          <p14:tracePt t="15342" x="10126663" y="3509963"/>
          <p14:tracePt t="15359" x="10067925" y="3484563"/>
          <p14:tracePt t="15365" x="9991725" y="3475038"/>
          <p14:tracePt t="15372" x="9931400" y="3475038"/>
          <p14:tracePt t="15379" x="9855200" y="3441700"/>
          <p14:tracePt t="15386" x="9804400" y="3441700"/>
          <p14:tracePt t="15396" x="9710738" y="3424238"/>
          <p14:tracePt t="15402" x="9617075" y="3424238"/>
          <p14:tracePt t="15409" x="9550400" y="3398838"/>
          <p14:tracePt t="15418" x="9464675" y="3390900"/>
          <p14:tracePt t="15425" x="9380538" y="3390900"/>
          <p14:tracePt t="15435" x="9277350" y="3365500"/>
          <p14:tracePt t="15441" x="9193213" y="3365500"/>
          <p14:tracePt t="15447" x="9082088" y="3348038"/>
          <p14:tracePt t="15456" x="9023350" y="3348038"/>
          <p14:tracePt t="15463" x="8904288" y="3330575"/>
          <p14:tracePt t="15471" x="8818563" y="3330575"/>
          <p14:tracePt t="15478" x="8734425" y="3314700"/>
          <p14:tracePt t="15485" x="8666163" y="3314700"/>
          <p14:tracePt t="15492" x="8597900" y="3289300"/>
          <p14:tracePt t="15503" x="8513763" y="3289300"/>
          <p14:tracePt t="15510" x="8420100" y="3289300"/>
          <p14:tracePt t="15515" x="8359775" y="3289300"/>
          <p14:tracePt t="15522" x="8291513" y="3289300"/>
          <p14:tracePt t="15530" x="8240713" y="3289300"/>
          <p14:tracePt t="15546" x="8156575" y="3289300"/>
          <p14:tracePt t="15553" x="8105775" y="3289300"/>
          <p14:tracePt t="15560" x="8029575" y="3289300"/>
          <p14:tracePt t="15567" x="7918450" y="3305175"/>
          <p14:tracePt t="15574" x="7850188" y="3322638"/>
          <p14:tracePt t="15582" x="7807325" y="3322638"/>
          <p14:tracePt t="15589" x="7766050" y="3330575"/>
          <p14:tracePt t="15596" x="7740650" y="3330575"/>
          <p14:tracePt t="15604" x="7697788" y="3330575"/>
          <p14:tracePt t="15612" x="7672388" y="3348038"/>
          <p14:tracePt t="15620" x="7637463" y="3365500"/>
          <p14:tracePt t="15635" x="7604125" y="3365500"/>
          <p14:tracePt t="15650" x="7604125" y="3373438"/>
          <p14:tracePt t="15665" x="7586663" y="3373438"/>
          <p14:tracePt t="15689" x="7578725" y="3373438"/>
          <p14:tracePt t="15695" x="7570788" y="3373438"/>
          <p14:tracePt t="15710" x="7553325" y="3373438"/>
          <p14:tracePt t="15743" x="7535863" y="3373438"/>
          <p14:tracePt t="15748" x="7527925" y="3373438"/>
          <p14:tracePt t="15754" x="7518400" y="3373438"/>
          <p14:tracePt t="15761" x="7502525" y="3373438"/>
          <p14:tracePt t="15769" x="7493000" y="3373438"/>
          <p14:tracePt t="15785" x="7485063" y="3373438"/>
          <p14:tracePt t="15792" x="7467600" y="3373438"/>
          <p14:tracePt t="15815" x="7451725" y="3373438"/>
          <p14:tracePt t="15822" x="7442200" y="3373438"/>
          <p14:tracePt t="15829" x="7416800" y="3373438"/>
          <p14:tracePt t="15837" x="7373938" y="3373438"/>
          <p14:tracePt t="15844" x="7332663" y="3373438"/>
          <p14:tracePt t="15852" x="7272338" y="3373438"/>
          <p14:tracePt t="15869" x="7178675" y="3348038"/>
          <p14:tracePt t="15874" x="7085013" y="3348038"/>
          <p14:tracePt t="15882" x="6983413" y="3330575"/>
          <p14:tracePt t="15889" x="6788150" y="3314700"/>
          <p14:tracePt t="15897" x="6643688" y="3289300"/>
          <p14:tracePt t="15904" x="6491288" y="3289300"/>
          <p14:tracePt t="15912" x="6397625" y="3271838"/>
          <p14:tracePt t="15919" x="6116638" y="3254375"/>
          <p14:tracePt t="15927" x="6007100" y="3228975"/>
          <p14:tracePt t="15934" x="5743575" y="3186113"/>
          <p14:tracePt t="15941" x="5573713" y="3160713"/>
          <p14:tracePt t="15949" x="5437188" y="3152775"/>
          <p14:tracePt t="15957" x="5208588" y="3094038"/>
          <p14:tracePt t="15965" x="4910138" y="3076575"/>
          <p14:tracePt t="15981" x="4800600" y="3051175"/>
          <p14:tracePt t="15987" x="4699000" y="3051175"/>
          <p14:tracePt t="15996" x="4587875" y="3051175"/>
          <p14:tracePt t="16002" x="4511675" y="3051175"/>
          <p14:tracePt t="16009" x="4451350" y="3051175"/>
          <p14:tracePt t="16017" x="4425950" y="3051175"/>
          <p14:tracePt t="16024" x="4392613" y="3051175"/>
          <p14:tracePt t="16031" x="4359275" y="3051175"/>
          <p14:tracePt t="16039" x="4341813" y="3051175"/>
          <p14:tracePt t="16047" x="4316413" y="3059113"/>
          <p14:tracePt t="16054" x="4298950" y="3059113"/>
          <p14:tracePt t="16061" x="4273550" y="3067050"/>
          <p14:tracePt t="16070" x="4265613" y="3067050"/>
          <p14:tracePt t="16086" x="4240213" y="3084513"/>
          <p14:tracePt t="16092" x="4214813" y="3084513"/>
          <p14:tracePt t="16099" x="4187825" y="3084513"/>
          <p14:tracePt t="16107" x="4179888" y="3101975"/>
          <p14:tracePt t="16114" x="4137025" y="3101975"/>
          <p14:tracePt t="16123" x="4121150" y="3109913"/>
          <p14:tracePt t="16129" x="4111625" y="3109913"/>
          <p14:tracePt t="16137" x="4103688" y="3109913"/>
          <p14:tracePt t="16144" x="4086225" y="3109913"/>
          <p14:tracePt t="16152" x="4086225" y="3119438"/>
          <p14:tracePt t="16176" x="4070350" y="3119438"/>
          <p14:tracePt t="16183" x="4044950" y="3119438"/>
          <p14:tracePt t="16189" x="4035425" y="3119438"/>
          <p14:tracePt t="16197" x="4010025" y="3135313"/>
          <p14:tracePt t="16204" x="3992563" y="3135313"/>
          <p14:tracePt t="16212" x="3976688" y="3135313"/>
          <p14:tracePt t="16219" x="3959225" y="3135313"/>
          <p14:tracePt t="16227" x="3951288" y="3135313"/>
          <p14:tracePt t="16234" x="3941763" y="3135313"/>
          <p14:tracePt t="16242" x="3925888" y="3135313"/>
          <p14:tracePt t="16326" x="3908425" y="3135313"/>
          <p14:tracePt t="16417" x="3900488" y="3135313"/>
          <p14:tracePt t="16422" x="3890963" y="3144838"/>
          <p14:tracePt t="16429" x="3873500" y="3144838"/>
          <p14:tracePt t="16437" x="3865563" y="3144838"/>
          <p14:tracePt t="16444" x="3857625" y="3144838"/>
          <p14:tracePt t="16451" x="3840163" y="3144838"/>
          <p14:tracePt t="16467" x="3822700" y="3144838"/>
          <p14:tracePt t="16575" x="3814763" y="3144838"/>
          <p14:tracePt t="16612" x="3806825" y="3144838"/>
          <p14:tracePt t="16641" x="3789363" y="3144838"/>
          <p14:tracePt t="16678" x="3771900" y="3144838"/>
          <p14:tracePt t="16769" x="3756025" y="3144838"/>
          <p14:tracePt t="16799" x="3738563" y="3144838"/>
          <p14:tracePt t="16804" x="3729038" y="3144838"/>
          <p14:tracePt t="16828" x="3721100" y="3144838"/>
          <p14:tracePt t="16834" x="3703638" y="3144838"/>
          <p14:tracePt t="17023" x="3687763" y="3144838"/>
          <p14:tracePt t="17047" x="3678238" y="3144838"/>
          <p14:tracePt t="17053" x="3678238" y="3127375"/>
          <p14:tracePt t="17059" x="3670300" y="3127375"/>
          <p14:tracePt t="17067" x="3652838" y="3127375"/>
          <p14:tracePt t="17074" x="3644900" y="3119438"/>
          <p14:tracePt t="17090" x="3636963" y="3109913"/>
          <p14:tracePt t="17097" x="3619500" y="3109913"/>
          <p14:tracePt t="17105" x="3611563" y="3094038"/>
          <p14:tracePt t="17112" x="3602038" y="3094038"/>
          <p14:tracePt t="17120" x="3586163" y="3084513"/>
          <p14:tracePt t="17127" x="3586163" y="3076575"/>
          <p14:tracePt t="17135" x="3568700" y="3076575"/>
          <p14:tracePt t="17142" x="3551238" y="3059113"/>
          <p14:tracePt t="17149" x="3525838" y="3041650"/>
          <p14:tracePt t="17156" x="3517900" y="3033713"/>
          <p14:tracePt t="17174" x="3508375" y="3025775"/>
          <p14:tracePt t="17183" x="3492500" y="3016250"/>
          <p14:tracePt t="17187" x="3482975" y="3000375"/>
          <p14:tracePt t="17195" x="3482975" y="2982913"/>
          <p14:tracePt t="17203" x="3475038" y="2982913"/>
          <p14:tracePt t="17211" x="3475038" y="2949575"/>
          <p14:tracePt t="17217" x="3457575" y="2940050"/>
          <p14:tracePt t="17224" x="3457575" y="2897188"/>
          <p14:tracePt t="17232" x="3457575" y="2881313"/>
          <p14:tracePt t="17240" x="3457575" y="2863850"/>
          <p14:tracePt t="17247" x="3482975" y="2838450"/>
          <p14:tracePt t="17254" x="3492500" y="2805113"/>
          <p14:tracePt t="17262" x="3517900" y="2795588"/>
          <p14:tracePt t="17269" x="3533775" y="2770188"/>
          <p14:tracePt t="17285" x="3543300" y="2752725"/>
          <p14:tracePt t="17292" x="3551238" y="2736850"/>
          <p14:tracePt t="17300" x="3586163" y="2719388"/>
          <p14:tracePt t="17307" x="3594100" y="2701925"/>
          <p14:tracePt t="17314" x="3619500" y="2676525"/>
          <p14:tracePt t="17322" x="3652838" y="2668588"/>
          <p14:tracePt t="17329" x="3662363" y="2633663"/>
          <p14:tracePt t="17336" x="3695700" y="2608263"/>
          <p14:tracePt t="17344" x="3703638" y="2592388"/>
          <p14:tracePt t="17352" x="3738563" y="2566988"/>
          <p14:tracePt t="17359" x="3763963" y="2549525"/>
          <p14:tracePt t="17366" x="3789363" y="2541588"/>
          <p14:tracePt t="17374" x="3806825" y="2532063"/>
          <p14:tracePt t="17390" x="3822700" y="2524125"/>
          <p14:tracePt t="17404" x="3840163" y="2506663"/>
          <p14:tracePt t="17412" x="3848100" y="2506663"/>
          <p14:tracePt t="17419" x="3857625" y="2506663"/>
          <p14:tracePt t="17426" x="3865563" y="2489200"/>
          <p14:tracePt t="17434" x="3883025" y="2489200"/>
          <p14:tracePt t="17441" x="3890963" y="2489200"/>
          <p14:tracePt t="17449" x="3900488" y="2489200"/>
          <p14:tracePt t="17457" x="3925888" y="2489200"/>
          <p14:tracePt t="17464" x="3951288" y="2489200"/>
          <p14:tracePt t="17472" x="3976688" y="2489200"/>
          <p14:tracePt t="17480" x="3992563" y="2489200"/>
          <p14:tracePt t="17487" x="4027488" y="2489200"/>
          <p14:tracePt t="17494" x="4052888" y="2489200"/>
          <p14:tracePt t="17502" x="4060825" y="2489200"/>
          <p14:tracePt t="17812" x="4070350" y="2489200"/>
          <p14:tracePt t="17818" x="4086225" y="2481263"/>
          <p14:tracePt t="17824" x="4111625" y="2447925"/>
          <p14:tracePt t="17832" x="4137025" y="2422525"/>
          <p14:tracePt t="17839" x="4214813" y="2328863"/>
          <p14:tracePt t="17847" x="4306888" y="2252663"/>
          <p14:tracePt t="17854" x="4400550" y="2159000"/>
          <p14:tracePt t="17862" x="4476750" y="2090738"/>
          <p14:tracePt t="17869" x="4673600" y="1911350"/>
          <p14:tracePt t="17876" x="4699000" y="1885950"/>
          <p14:tracePt t="17884" x="4859338" y="1733550"/>
          <p14:tracePt t="17892" x="5003800" y="1639888"/>
          <p14:tracePt t="17899" x="5089525" y="1589088"/>
          <p14:tracePt t="17906" x="5191125" y="1530350"/>
          <p14:tracePt t="17914" x="5403850" y="1444625"/>
          <p14:tracePt t="17930" x="5530850" y="1393825"/>
          <p14:tracePt t="17937" x="5743575" y="1343025"/>
          <p14:tracePt t="17945" x="6057900" y="1257300"/>
          <p14:tracePt t="17953" x="6210300" y="1206500"/>
          <p14:tracePt t="17959" x="6338888" y="1189038"/>
          <p14:tracePt t="17968" x="6600825" y="1147763"/>
          <p14:tracePt t="17974" x="6805613" y="1147763"/>
          <p14:tracePt t="17982" x="6907213" y="1147763"/>
          <p14:tracePt t="17990" x="7162800" y="1147763"/>
          <p14:tracePt t="17997" x="7451725" y="1147763"/>
          <p14:tracePt t="18005" x="7604125" y="1147763"/>
          <p14:tracePt t="18021" x="7867650" y="1181100"/>
          <p14:tracePt t="18027" x="8029575" y="1198563"/>
          <p14:tracePt t="18035" x="8131175" y="1216025"/>
          <p14:tracePt t="18042" x="8402638" y="1292225"/>
          <p14:tracePt t="18049" x="8597900" y="1333500"/>
          <p14:tracePt t="18057" x="8640763" y="1350963"/>
          <p14:tracePt t="18064" x="8810625" y="1393825"/>
          <p14:tracePt t="18072" x="8921750" y="1427163"/>
          <p14:tracePt t="18079" x="8972550" y="1444625"/>
          <p14:tracePt t="18087" x="9031288" y="1477963"/>
          <p14:tracePt t="18094" x="9142413" y="1520825"/>
          <p14:tracePt t="18102" x="9175750" y="1555750"/>
          <p14:tracePt t="18109" x="9251950" y="1563688"/>
          <p14:tracePt t="18117" x="9294813" y="1581150"/>
          <p14:tracePt t="18124" x="9320213" y="1606550"/>
          <p14:tracePt t="18131" x="9371013" y="1622425"/>
          <p14:tracePt t="18147" x="9388475" y="1622425"/>
          <p14:tracePt t="18154" x="9405938" y="1639888"/>
          <p14:tracePt t="18162" x="9431338" y="1649413"/>
          <p14:tracePt t="18169" x="9447213" y="1649413"/>
          <p14:tracePt t="18177" x="9456738" y="1665288"/>
          <p14:tracePt t="18193" x="9464675" y="1665288"/>
          <p14:tracePt t="18257" x="9482138" y="1665288"/>
          <p14:tracePt t="18269" x="9482138" y="1682750"/>
          <p14:tracePt t="18308" x="9498013" y="1682750"/>
          <p14:tracePt t="18464" x="9507538" y="1682750"/>
          <p14:tracePt t="18470" x="9507538" y="1700213"/>
          <p14:tracePt t="18477" x="9532938" y="1700213"/>
          <p14:tracePt t="18484" x="9575800" y="1708150"/>
          <p14:tracePt t="18491" x="9601200" y="1708150"/>
          <p14:tracePt t="18499" x="9626600" y="1725613"/>
          <p14:tracePt t="18506" x="9667875" y="1741488"/>
          <p14:tracePt t="18514" x="9710738" y="1751013"/>
          <p14:tracePt t="18521" x="9786938" y="1766888"/>
          <p14:tracePt t="18529" x="9839325" y="1784350"/>
          <p14:tracePt t="18537" x="9898063" y="1801813"/>
          <p14:tracePt t="18544" x="9948863" y="1827213"/>
          <p14:tracePt t="18552" x="9991725" y="1827213"/>
          <p14:tracePt t="18559" x="10042525" y="1870075"/>
          <p14:tracePt t="18567" x="10059988" y="1870075"/>
          <p14:tracePt t="18584" x="10110788" y="1878013"/>
          <p14:tracePt t="18589" x="10126663" y="1895475"/>
          <p14:tracePt t="18597" x="10179050" y="1911350"/>
          <p14:tracePt t="18604" x="10194925" y="1920875"/>
          <p14:tracePt t="18611" x="10245725" y="1938338"/>
          <p14:tracePt t="18619" x="10255250" y="1938338"/>
          <p14:tracePt t="18627" x="10280650" y="1954213"/>
          <p14:tracePt t="18634" x="10298113" y="1954213"/>
          <p14:tracePt t="18642" x="10298113" y="1963738"/>
          <p14:tracePt t="18649" x="10331450" y="1963738"/>
          <p14:tracePt t="18675" x="10339388" y="1971675"/>
          <p14:tracePt t="18680" x="10348913" y="1971675"/>
          <p14:tracePt t="18687" x="10364788" y="1971675"/>
          <p14:tracePt t="18694" x="10364788" y="1979613"/>
          <p14:tracePt t="18702" x="10382250" y="1997075"/>
          <p14:tracePt t="18709" x="10407650" y="2005013"/>
          <p14:tracePt t="18717" x="10425113" y="2014538"/>
          <p14:tracePt t="18724" x="10467975" y="2030413"/>
          <p14:tracePt t="18731" x="10493375" y="2047875"/>
          <p14:tracePt t="18740" x="10501313" y="2055813"/>
          <p14:tracePt t="18746" x="10526713" y="2073275"/>
          <p14:tracePt t="18754" x="10552113" y="2082800"/>
          <p14:tracePt t="18761" x="10569575" y="2082800"/>
          <p14:tracePt t="18777" x="10569575" y="2090738"/>
          <p14:tracePt t="18804" x="10585450" y="2090738"/>
          <p14:tracePt t="18839" x="10594975" y="2108200"/>
          <p14:tracePt t="18844" x="10594975" y="2116138"/>
          <p14:tracePt t="18851" x="10602913" y="2124075"/>
          <p14:tracePt t="18859" x="10620375" y="2141538"/>
          <p14:tracePt t="18867" x="10620375" y="2149475"/>
          <p14:tracePt t="18874" x="10637838" y="2149475"/>
          <p14:tracePt t="18883" x="10637838" y="2159000"/>
          <p14:tracePt t="18889" x="10637838" y="2174875"/>
          <p14:tracePt t="18897" x="10637838" y="2184400"/>
          <p14:tracePt t="18912" x="10653713" y="2184400"/>
          <p14:tracePt t="18920" x="10653713" y="2192338"/>
          <p14:tracePt t="18934" x="10653713" y="2200275"/>
          <p14:tracePt t="18943" x="10663238" y="2200275"/>
          <p14:tracePt t="19028" x="10663238" y="2217738"/>
          <p14:tracePt t="19034" x="10671175" y="2227263"/>
          <p14:tracePt t="19048" x="10688638" y="2235200"/>
          <p14:tracePt t="19054" x="10688638" y="2252663"/>
          <p14:tracePt t="19070" x="10696575" y="2252663"/>
          <p14:tracePt t="19077" x="10696575" y="2260600"/>
          <p14:tracePt t="19154" x="10696575" y="2268538"/>
          <p14:tracePt t="19160" x="10704513" y="2268538"/>
          <p14:tracePt t="19170" x="10704513" y="2286000"/>
          <p14:tracePt t="19175" x="10721975" y="2293938"/>
          <p14:tracePt t="19182" x="10729913" y="2319338"/>
          <p14:tracePt t="19189" x="10747375" y="2328863"/>
          <p14:tracePt t="19197" x="10747375" y="2344738"/>
          <p14:tracePt t="19204" x="10764838" y="2362200"/>
          <p14:tracePt t="19212" x="10764838" y="2379663"/>
          <p14:tracePt t="19219" x="10764838" y="2405063"/>
          <p14:tracePt t="19236" x="10782300" y="2422525"/>
          <p14:tracePt t="19250" x="10782300" y="2438400"/>
          <p14:tracePt t="19265" x="10782300" y="2447925"/>
          <p14:tracePt t="19281" x="10782300" y="2455863"/>
          <p14:tracePt t="19287" x="10782300" y="2473325"/>
          <p14:tracePt t="19326" x="10790238" y="2481263"/>
          <p14:tracePt t="19341" x="10790238" y="2489200"/>
          <p14:tracePt t="19364" x="10790238" y="2506663"/>
          <p14:tracePt t="19378" x="10790238" y="2516188"/>
          <p14:tracePt t="19393" x="10790238" y="2524125"/>
          <p14:tracePt t="19399" x="10807700" y="2541588"/>
          <p14:tracePt t="19431" x="10807700" y="2557463"/>
          <p14:tracePt t="19437" x="10807700" y="2566988"/>
          <p14:tracePt t="19452" x="10815638" y="2574925"/>
          <p14:tracePt t="19459" x="10815638" y="2592388"/>
          <p14:tracePt t="19467" x="10815638" y="2600325"/>
          <p14:tracePt t="19474" x="10823575" y="2608263"/>
          <p14:tracePt t="19481" x="10823575" y="2625725"/>
          <p14:tracePt t="19489" x="10823575" y="2660650"/>
          <p14:tracePt t="19496" x="10841038" y="2686050"/>
          <p14:tracePt t="19504" x="10858500" y="2711450"/>
          <p14:tracePt t="19512" x="10858500" y="2744788"/>
          <p14:tracePt t="19519" x="10866438" y="2762250"/>
          <p14:tracePt t="19527" x="10866438" y="2805113"/>
          <p14:tracePt t="19534" x="10883900" y="2855913"/>
          <p14:tracePt t="19542" x="10891838" y="2881313"/>
          <p14:tracePt t="19557" x="10891838" y="2922588"/>
          <p14:tracePt t="19564" x="10891838" y="2940050"/>
          <p14:tracePt t="19571" x="10909300" y="2965450"/>
          <p14:tracePt t="19579" x="10909300" y="3000375"/>
          <p14:tracePt t="19586" x="10909300" y="3025775"/>
          <p14:tracePt t="19603" x="10909300" y="3059113"/>
          <p14:tracePt t="19609" x="10909300" y="3076575"/>
          <p14:tracePt t="19617" x="10909300" y="3094038"/>
          <p14:tracePt t="19624" x="10901363" y="3119438"/>
          <p14:tracePt t="19632" x="10901363" y="3127375"/>
          <p14:tracePt t="19640" x="10901363" y="3152775"/>
          <p14:tracePt t="19647" x="10901363" y="3160713"/>
          <p14:tracePt t="19654" x="10891838" y="3170238"/>
          <p14:tracePt t="19673" x="10891838" y="3195638"/>
          <p14:tracePt t="19677" x="10891838" y="3203575"/>
          <p14:tracePt t="19685" x="10891838" y="3221038"/>
          <p14:tracePt t="19692" x="10891838" y="3228975"/>
          <p14:tracePt t="19699" x="10891838" y="3238500"/>
          <p14:tracePt t="19716" x="10891838" y="3246438"/>
          <p14:tracePt t="19733" x="10891838" y="3263900"/>
          <p14:tracePt t="19737" x="10891838" y="3271838"/>
          <p14:tracePt t="19770" x="10891838" y="3279775"/>
          <p14:tracePt t="19783" x="10891838" y="3289300"/>
          <p14:tracePt t="19799" x="10874375" y="3305175"/>
          <p14:tracePt t="19813" x="10874375" y="3314700"/>
          <p14:tracePt t="19827" x="10874375" y="3322638"/>
          <p14:tracePt t="19834" x="10858500" y="3340100"/>
          <p14:tracePt t="19842" x="10841038" y="3348038"/>
          <p14:tracePt t="19850" x="10841038" y="3373438"/>
          <p14:tracePt t="19856" x="10833100" y="3382963"/>
          <p14:tracePt t="19864" x="10798175" y="3408363"/>
          <p14:tracePt t="19872" x="10790238" y="3441700"/>
          <p14:tracePt t="19889" x="10772775" y="3467100"/>
          <p14:tracePt t="19894" x="10756900" y="3492500"/>
          <p14:tracePt t="19901" x="10729913" y="3517900"/>
          <p14:tracePt t="19909" x="10688638" y="3552825"/>
          <p14:tracePt t="19917" x="10663238" y="3578225"/>
          <p14:tracePt t="19924" x="10612438" y="3611563"/>
          <p14:tracePt t="19932" x="10602913" y="3636963"/>
          <p14:tracePt t="19939" x="10569575" y="3654425"/>
          <p14:tracePt t="19946" x="10526713" y="3679825"/>
          <p14:tracePt t="19954" x="10493375" y="3713163"/>
          <p14:tracePt t="19962" x="10475913" y="3722688"/>
          <p14:tracePt t="19969" x="10425113" y="3773488"/>
          <p14:tracePt t="19976" x="10374313" y="3798888"/>
          <p14:tracePt t="19992" x="10348913" y="3841750"/>
          <p14:tracePt t="20000" x="10331450" y="3849688"/>
          <p14:tracePt t="20014" x="10313988" y="3857625"/>
          <p14:tracePt t="20022" x="10298113" y="3875088"/>
          <p14:tracePt t="20029" x="10288588" y="3883025"/>
          <p14:tracePt t="20037" x="10280650" y="3892550"/>
          <p14:tracePt t="20044" x="10263188" y="3908425"/>
          <p14:tracePt t="20051" x="10255250" y="3908425"/>
          <p14:tracePt t="20068" x="10255250" y="3917950"/>
          <p14:tracePt t="20075" x="10245725" y="3925888"/>
          <p14:tracePt t="20081" x="10229850" y="3925888"/>
          <p14:tracePt t="20089" x="10229850" y="3935413"/>
          <p14:tracePt t="20108" x="10220325" y="3935413"/>
          <p14:tracePt t="20113" x="10220325" y="3951288"/>
          <p14:tracePt t="20119" x="10212388" y="3951288"/>
          <p14:tracePt t="20144" x="10212388" y="3960813"/>
          <p14:tracePt t="20159" x="10204450" y="3960813"/>
          <p14:tracePt t="20180" x="10204450" y="3968750"/>
          <p14:tracePt t="20187" x="10194925" y="3968750"/>
          <p14:tracePt t="20194" x="10179050" y="3986213"/>
          <p14:tracePt t="20210" x="10169525" y="3994150"/>
          <p14:tracePt t="20225" x="10153650" y="4002088"/>
          <p14:tracePt t="20231" x="10144125" y="4019550"/>
          <p14:tracePt t="20239" x="10136188" y="4019550"/>
          <p14:tracePt t="20247" x="10110788" y="4019550"/>
          <p14:tracePt t="20254" x="10101263" y="4027488"/>
          <p14:tracePt t="20262" x="10075863" y="4027488"/>
          <p14:tracePt t="20269" x="10042525" y="4027488"/>
          <p14:tracePt t="20285" x="10009188" y="4027488"/>
          <p14:tracePt t="20292" x="9991725" y="4027488"/>
          <p14:tracePt t="20299" x="9966325" y="4027488"/>
          <p14:tracePt t="20307" x="9948863" y="4027488"/>
          <p14:tracePt t="20322" x="9931400" y="4027488"/>
          <p14:tracePt t="20330" x="9915525" y="4027488"/>
          <p14:tracePt t="20338" x="9906000" y="4027488"/>
          <p14:tracePt t="20344" x="9898063" y="4027488"/>
          <p14:tracePt t="20352" x="9890125" y="4027488"/>
          <p14:tracePt t="20367" x="9880600" y="4027488"/>
          <p14:tracePt t="20383" x="9864725" y="4027488"/>
          <p14:tracePt t="20405" x="9855200" y="4027488"/>
          <p14:tracePt t="20413" x="9855200" y="4019550"/>
          <p14:tracePt t="20419" x="9847263" y="4019550"/>
          <p14:tracePt t="20427" x="9821863" y="4011613"/>
          <p14:tracePt t="20443" x="9804400" y="3994150"/>
          <p14:tracePt t="20450" x="9786938" y="3976688"/>
          <p14:tracePt t="20466" x="9786938" y="3968750"/>
          <p14:tracePt t="20472" x="9771063" y="3968750"/>
          <p14:tracePt t="20479" x="9771063" y="3960813"/>
          <p14:tracePt t="20487" x="9761538" y="3960813"/>
          <p14:tracePt t="20512" x="9761538" y="3943350"/>
          <p14:tracePt t="20517" x="9753600" y="3943350"/>
          <p14:tracePt t="20587" x="9736138" y="3943350"/>
          <p14:tracePt t="20618" x="9736138" y="3925888"/>
          <p14:tracePt t="20623" x="9720263" y="3917950"/>
          <p14:tracePt t="20655" x="9702800" y="3900488"/>
          <p14:tracePt t="20667" x="9694863" y="3900488"/>
          <p14:tracePt t="20684" x="9694863" y="3892550"/>
          <p14:tracePt t="20819" x="9694863" y="3883025"/>
          <p14:tracePt t="20855" x="9694863" y="3875088"/>
          <p14:tracePt t="21029" x="9685338" y="3875088"/>
          <p14:tracePt t="21059" x="9667875" y="3857625"/>
          <p14:tracePt t="21081" x="9659938" y="3849688"/>
          <p14:tracePt t="21087" x="9652000" y="3832225"/>
          <p14:tracePt t="21094" x="9642475" y="3816350"/>
          <p14:tracePt t="21102" x="9626600" y="3798888"/>
          <p14:tracePt t="21109" x="9601200" y="3773488"/>
          <p14:tracePt t="21116" x="9566275" y="3748088"/>
          <p14:tracePt t="21124" x="9532938" y="3697288"/>
          <p14:tracePt t="21131" x="9482138" y="3646488"/>
          <p14:tracePt t="21139" x="9447213" y="3568700"/>
          <p14:tracePt t="21146" x="9421813" y="3543300"/>
          <p14:tracePt t="21154" x="9388475" y="3492500"/>
          <p14:tracePt t="21161" x="9380538" y="3484563"/>
          <p14:tracePt t="21169" x="9353550" y="3459163"/>
          <p14:tracePt t="21185" x="9337675" y="3433763"/>
          <p14:tracePt t="21191" x="9320213" y="3408363"/>
          <p14:tracePt t="21199" x="9312275" y="3373438"/>
          <p14:tracePt t="21214" x="9312275" y="3348038"/>
          <p14:tracePt t="21221" x="9312275" y="3314700"/>
          <p14:tracePt t="21229" x="9302750" y="3297238"/>
          <p14:tracePt t="21237" x="9302750" y="3254375"/>
          <p14:tracePt t="21244" x="9302750" y="3203575"/>
          <p14:tracePt t="21252" x="9302750" y="3152775"/>
          <p14:tracePt t="21259" x="9302750" y="3076575"/>
          <p14:tracePt t="21267" x="9302750" y="3016250"/>
          <p14:tracePt t="21274" x="9302750" y="2974975"/>
          <p14:tracePt t="21281" x="9302750" y="2906713"/>
          <p14:tracePt t="21299" x="9302750" y="2863850"/>
          <p14:tracePt t="21304" x="9302750" y="2820988"/>
          <p14:tracePt t="21311" x="9302750" y="2762250"/>
          <p14:tracePt t="21319" x="9302750" y="2736850"/>
          <p14:tracePt t="21328" x="9302750" y="2693988"/>
          <p14:tracePt t="21334" x="9302750" y="2625725"/>
          <p14:tracePt t="21342" x="9312275" y="2574925"/>
          <p14:tracePt t="21349" x="9320213" y="2516188"/>
          <p14:tracePt t="21357" x="9337675" y="2463800"/>
          <p14:tracePt t="21364" x="9363075" y="2422525"/>
          <p14:tracePt t="21371" x="9371013" y="2371725"/>
          <p14:tracePt t="21379" x="9388475" y="2328863"/>
          <p14:tracePt t="21387" x="9413875" y="2278063"/>
          <p14:tracePt t="21404" x="9439275" y="2227263"/>
          <p14:tracePt t="21411" x="9464675" y="2174875"/>
          <p14:tracePt t="21417" x="9482138" y="2141538"/>
          <p14:tracePt t="21424" x="9507538" y="2108200"/>
          <p14:tracePt t="21432" x="9532938" y="2055813"/>
          <p14:tracePt t="21439" x="9540875" y="2039938"/>
          <p14:tracePt t="21446" x="9558338" y="2014538"/>
          <p14:tracePt t="21454" x="9601200" y="1979613"/>
          <p14:tracePt t="21462" x="9626600" y="1938338"/>
          <p14:tracePt t="21469" x="9659938" y="1895475"/>
          <p14:tracePt t="21476" x="9710738" y="1852613"/>
          <p14:tracePt t="21484" x="9736138" y="1819275"/>
          <p14:tracePt t="21500" x="9786938" y="1793875"/>
          <p14:tracePt t="21507" x="9839325" y="1758950"/>
          <p14:tracePt t="21515" x="9890125" y="1716088"/>
          <p14:tracePt t="21522" x="9931400" y="1690688"/>
          <p14:tracePt t="21529" x="9983788" y="1682750"/>
          <p14:tracePt t="21537" x="10042525" y="1657350"/>
          <p14:tracePt t="21544" x="10093325" y="1639888"/>
          <p14:tracePt t="21551" x="10161588" y="1639888"/>
          <p14:tracePt t="21559" x="10220325" y="1639888"/>
          <p14:tracePt t="21566" x="10288588" y="1639888"/>
          <p14:tracePt t="21574" x="10374313" y="1639888"/>
          <p14:tracePt t="21581" x="10493375" y="1657350"/>
          <p14:tracePt t="21589" x="10577513" y="1690688"/>
          <p14:tracePt t="21596" x="10671175" y="1708150"/>
          <p14:tracePt t="21604" x="10747375" y="1741488"/>
          <p14:tracePt t="21620" x="10833100" y="1766888"/>
          <p14:tracePt t="21627" x="10917238" y="1801813"/>
          <p14:tracePt t="21634" x="11010900" y="1819275"/>
          <p14:tracePt t="21642" x="11087100" y="1852613"/>
          <p14:tracePt t="21649" x="11147425" y="1885950"/>
          <p14:tracePt t="21656" x="11198225" y="1911350"/>
          <p14:tracePt t="21664" x="11215688" y="1928813"/>
          <p14:tracePt t="21671" x="11256963" y="1946275"/>
          <p14:tracePt t="21679" x="11266488" y="1971675"/>
          <p14:tracePt t="21686" x="11282363" y="1989138"/>
          <p14:tracePt t="21694" x="11299825" y="2005013"/>
          <p14:tracePt t="21702" x="11317288" y="2022475"/>
          <p14:tracePt t="21709" x="11325225" y="2047875"/>
          <p14:tracePt t="21717" x="11342688" y="2090738"/>
          <p14:tracePt t="21732" x="11368088" y="2141538"/>
          <p14:tracePt t="21739" x="11401425" y="2243138"/>
          <p14:tracePt t="21746" x="11436350" y="2319338"/>
          <p14:tracePt t="21754" x="11444288" y="2344738"/>
          <p14:tracePt t="21761" x="11469688" y="2463800"/>
          <p14:tracePt t="21769" x="11477625" y="2566988"/>
          <p14:tracePt t="21776" x="11503025" y="2686050"/>
          <p14:tracePt t="21784" x="11503025" y="2820988"/>
          <p14:tracePt t="21791" x="11503025" y="2990850"/>
          <p14:tracePt t="21799" x="11503025" y="3135313"/>
          <p14:tracePt t="21806" x="11477625" y="3263900"/>
          <p14:tracePt t="21814" x="11452225" y="3382963"/>
          <p14:tracePt t="21821" x="11360150" y="3560763"/>
          <p14:tracePt t="21837" x="11299825" y="3646488"/>
          <p14:tracePt t="21844" x="11256963" y="3722688"/>
          <p14:tracePt t="21851" x="11180763" y="3781425"/>
          <p14:tracePt t="21859" x="11112500" y="3849688"/>
          <p14:tracePt t="21866" x="11036300" y="3867150"/>
          <p14:tracePt t="21874" x="10985500" y="3900488"/>
          <p14:tracePt t="21881" x="10942638" y="3900488"/>
          <p14:tracePt t="21889" x="10883900" y="3917950"/>
          <p14:tracePt t="21896" x="10841038" y="3917950"/>
          <p14:tracePt t="21904" x="10764838" y="3917950"/>
          <p14:tracePt t="21911" x="10704513" y="3883025"/>
          <p14:tracePt t="21919" x="10612438" y="3849688"/>
          <p14:tracePt t="21926" x="10509250" y="3816350"/>
          <p14:tracePt t="21934" x="10415588" y="3738563"/>
          <p14:tracePt t="21950" x="10331450" y="3679825"/>
          <p14:tracePt t="21957" x="10212388" y="3611563"/>
          <p14:tracePt t="21964" x="10067925" y="3502025"/>
          <p14:tracePt t="21972" x="9974263" y="3449638"/>
          <p14:tracePt t="21981" x="9812338" y="3340100"/>
          <p14:tracePt t="21987" x="9745663" y="3263900"/>
          <p14:tracePt t="21995" x="9694863" y="3195638"/>
          <p14:tracePt t="22002" x="9609138" y="3094038"/>
          <p14:tracePt t="22009" x="9601200" y="3059113"/>
          <p14:tracePt t="22016" x="9583738" y="2982913"/>
          <p14:tracePt t="22024" x="9566275" y="2932113"/>
          <p14:tracePt t="22031" x="9566275" y="2846388"/>
          <p14:tracePt t="22039" x="9566275" y="2805113"/>
          <p14:tracePt t="22054" x="9575800" y="2744788"/>
          <p14:tracePt t="22061" x="9609138" y="2668588"/>
          <p14:tracePt t="22069" x="9659938" y="2617788"/>
          <p14:tracePt t="22076" x="9710738" y="2549525"/>
          <p14:tracePt t="22084" x="9761538" y="2498725"/>
          <p14:tracePt t="22091" x="9847263" y="2447925"/>
          <p14:tracePt t="22100" x="9880600" y="2397125"/>
          <p14:tracePt t="22115" x="9956800" y="2362200"/>
          <p14:tracePt t="22122" x="10025063" y="2319338"/>
          <p14:tracePt t="22129" x="10101263" y="2303463"/>
          <p14:tracePt t="22137" x="10186988" y="2303463"/>
          <p14:tracePt t="22144" x="10255250" y="2303463"/>
          <p14:tracePt t="22152" x="10298113" y="2303463"/>
          <p14:tracePt t="22159" x="10356850" y="2303463"/>
          <p14:tracePt t="22167" x="10433050" y="2311400"/>
          <p14:tracePt t="22174" x="10475913" y="2328863"/>
          <p14:tracePt t="22182" x="10518775" y="2354263"/>
          <p14:tracePt t="22189" x="10560050" y="2371725"/>
          <p14:tracePt t="22196" x="10612438" y="2405063"/>
          <p14:tracePt t="22204" x="10645775" y="2430463"/>
          <p14:tracePt t="22211" x="10671175" y="2447925"/>
          <p14:tracePt t="22219" x="10679113" y="2473325"/>
          <p14:tracePt t="22227" x="10679113" y="2481263"/>
          <p14:tracePt t="22234" x="10696575" y="2498725"/>
          <p14:tracePt t="22242" x="10696575" y="2506663"/>
          <p14:tracePt t="22249" x="10704513" y="2524125"/>
          <p14:tracePt t="22282" x="10704513" y="2541588"/>
          <p14:tracePt t="22296" x="10704513" y="2549525"/>
          <p14:tracePt t="22334" x="10704513" y="2557463"/>
          <p14:tracePt t="23146" x="10704513" y="2617788"/>
          <p14:tracePt t="23151" x="10696575" y="2727325"/>
          <p14:tracePt t="23157" x="10671175" y="2846388"/>
          <p14:tracePt t="23164" x="10637838" y="2974975"/>
          <p14:tracePt t="23172" x="10602913" y="3094038"/>
          <p14:tracePt t="23179" x="10569575" y="3203575"/>
          <p14:tracePt t="23187" x="10509250" y="3340100"/>
          <p14:tracePt t="23195" x="10458450" y="3459163"/>
          <p14:tracePt t="23202" x="10390188" y="3578225"/>
          <p14:tracePt t="23209" x="10331450" y="3662363"/>
          <p14:tracePt t="23217" x="10237788" y="3738563"/>
          <p14:tracePt t="23224" x="10161588" y="3781425"/>
          <p14:tracePt t="23232" x="10101263" y="3806825"/>
          <p14:tracePt t="23249" x="10050463" y="3816350"/>
          <p14:tracePt t="23255" x="9983788" y="3841750"/>
          <p14:tracePt t="23262" x="9931400" y="3841750"/>
          <p14:tracePt t="23269" x="9906000" y="3841750"/>
          <p14:tracePt t="23277" x="9855200" y="3832225"/>
          <p14:tracePt t="23285" x="9779000" y="3798888"/>
          <p14:tracePt t="23292" x="9736138" y="3773488"/>
          <p14:tracePt t="23300" x="9642475" y="3687763"/>
          <p14:tracePt t="23307" x="9515475" y="3578225"/>
          <p14:tracePt t="23314" x="9380538" y="3441700"/>
          <p14:tracePt t="23322" x="9277350" y="3314700"/>
          <p14:tracePt t="23329" x="9209088" y="3195638"/>
          <p14:tracePt t="23345" x="9124950" y="3101975"/>
          <p14:tracePt t="23351" x="9091613" y="3016250"/>
          <p14:tracePt t="23359" x="9056688" y="2922588"/>
          <p14:tracePt t="23367" x="9039225" y="2846388"/>
          <p14:tracePt t="23374" x="9039225" y="2787650"/>
          <p14:tracePt t="23382" x="9039225" y="2744788"/>
          <p14:tracePt t="23389" x="9039225" y="2701925"/>
          <p14:tracePt t="23397" x="9082088" y="2625725"/>
          <p14:tracePt t="23404" x="9167813" y="2566988"/>
          <p14:tracePt t="23412" x="9201150" y="2516188"/>
          <p14:tracePt t="23419" x="9261475" y="2455863"/>
          <p14:tracePt t="23427" x="9353550" y="2371725"/>
          <p14:tracePt t="23434" x="9396413" y="2344738"/>
          <p14:tracePt t="23442" x="9472613" y="2311400"/>
          <p14:tracePt t="23449" x="9566275" y="2278063"/>
          <p14:tracePt t="23465" x="9634538" y="2278063"/>
          <p14:tracePt t="23474" x="9694863" y="2278063"/>
          <p14:tracePt t="23480" x="9736138" y="2278063"/>
          <p14:tracePt t="23487" x="9812338" y="2278063"/>
          <p14:tracePt t="23494" x="9864725" y="2278063"/>
          <p14:tracePt t="23502" x="9940925" y="2303463"/>
          <p14:tracePt t="23509" x="9991725" y="2328863"/>
          <p14:tracePt t="23516" x="10085388" y="2362200"/>
          <p14:tracePt t="23524" x="10144125" y="2405063"/>
          <p14:tracePt t="23532" x="10220325" y="2463800"/>
          <p14:tracePt t="23539" x="10288588" y="2506663"/>
          <p14:tracePt t="23547" x="10364788" y="2549525"/>
          <p14:tracePt t="23555" x="10415588" y="2574925"/>
          <p14:tracePt t="23562" x="10442575" y="2592388"/>
          <p14:tracePt t="23578" x="10458450" y="2600325"/>
          <p14:tracePt t="23585" x="10475913" y="2617788"/>
          <p14:tracePt t="23591" x="10493375" y="2633663"/>
          <p14:tracePt t="23706" x="10501313" y="2633663"/>
          <p14:tracePt t="24006" x="10509250" y="2633663"/>
          <p14:tracePt t="24022" x="10518775" y="2643188"/>
          <p14:tracePt t="24042" x="10526713" y="2651125"/>
          <p14:tracePt t="24058" x="10544175" y="2651125"/>
          <p14:tracePt t="24105" x="10552113" y="2651125"/>
          <p14:tracePt t="24186" x="10560050" y="2651125"/>
          <p14:tracePt t="24216" x="10577513" y="2651125"/>
          <p14:tracePt t="24231" x="10585450" y="2643188"/>
          <p14:tracePt t="24245" x="10585450" y="2625725"/>
          <p14:tracePt t="24260" x="10594975" y="2625725"/>
          <p14:tracePt t="24419" x="10594975" y="2633663"/>
          <p14:tracePt t="24424" x="10594975" y="2643188"/>
          <p14:tracePt t="24433" x="10585450" y="2651125"/>
          <p14:tracePt t="24439" x="10569575" y="2676525"/>
          <p14:tracePt t="24448" x="10552113" y="2693988"/>
          <p14:tracePt t="24453" x="10544175" y="2701925"/>
          <p14:tracePt t="24461" x="10544175" y="2711450"/>
          <p14:tracePt t="24469" x="10534650" y="2727325"/>
          <p14:tracePt t="24476" x="10518775" y="2727325"/>
          <p14:tracePt t="24484" x="10518775" y="2736850"/>
          <p14:tracePt t="24499" x="10509250" y="2736850"/>
          <p14:tracePt t="25132" x="10467975" y="2770188"/>
          <p14:tracePt t="25138" x="10382250" y="2805113"/>
          <p14:tracePt t="25144" x="10263188" y="2855913"/>
          <p14:tracePt t="25152" x="10179050" y="2889250"/>
          <p14:tracePt t="25160" x="10034588" y="2932113"/>
          <p14:tracePt t="25167" x="9864725" y="2990850"/>
          <p14:tracePt t="25174" x="9745663" y="3025775"/>
          <p14:tracePt t="25182" x="9498013" y="3084513"/>
          <p14:tracePt t="25190" x="9201150" y="3101975"/>
          <p14:tracePt t="25204" x="8843963" y="3135313"/>
          <p14:tracePt t="25212" x="8410575" y="3135313"/>
          <p14:tracePt t="25219" x="8121650" y="3135313"/>
          <p14:tracePt t="25227" x="7748588" y="3135313"/>
          <p14:tracePt t="25234" x="7400925" y="3135313"/>
          <p14:tracePt t="25242" x="7026275" y="3135313"/>
          <p14:tracePt t="25250" x="6669088" y="3178175"/>
          <p14:tracePt t="25257" x="6338888" y="3228975"/>
          <p14:tracePt t="25265" x="6015038" y="3314700"/>
          <p14:tracePt t="25272" x="5708650" y="3365500"/>
          <p14:tracePt t="25280" x="5335588" y="3484563"/>
          <p14:tracePt t="25287" x="5132388" y="3535363"/>
          <p14:tracePt t="25294" x="4894263" y="3619500"/>
          <p14:tracePt t="25313" x="4724400" y="3654425"/>
          <p14:tracePt t="25318" x="4613275" y="3687763"/>
          <p14:tracePt t="25324" x="4494213" y="3713163"/>
          <p14:tracePt t="25332" x="4273550" y="3756025"/>
          <p14:tracePt t="25339" x="4137025" y="3781425"/>
          <p14:tracePt t="25347" x="4027488" y="3816350"/>
          <p14:tracePt t="25354" x="3908425" y="3841750"/>
          <p14:tracePt t="25362" x="3781425" y="3849688"/>
          <p14:tracePt t="25370" x="3670300" y="3875088"/>
          <p14:tracePt t="25377" x="3576638" y="3908425"/>
          <p14:tracePt t="25394" x="3457575" y="3943350"/>
          <p14:tracePt t="25399" x="3389313" y="3960813"/>
          <p14:tracePt t="25406" x="3338513" y="3976688"/>
          <p14:tracePt t="25414" x="3313113" y="3986213"/>
          <p14:tracePt t="25422" x="3305175" y="3986213"/>
          <p14:tracePt t="25438" x="3297238" y="3986213"/>
          <p14:tracePt t="25499" x="3297238" y="4002088"/>
          <p14:tracePt t="25506" x="3279775" y="4019550"/>
          <p14:tracePt t="25544" x="3279775" y="4037013"/>
          <p14:tracePt t="25559" x="3262313" y="4044950"/>
          <p14:tracePt t="25573" x="3262313" y="4052888"/>
          <p14:tracePt t="25580" x="3244850" y="4052888"/>
          <p14:tracePt t="25586" x="3244850" y="4070350"/>
          <p14:tracePt t="25594" x="3236913" y="4070350"/>
          <p14:tracePt t="25602" x="3228975" y="4087813"/>
          <p14:tracePt t="25610" x="3228975" y="4113213"/>
          <p14:tracePt t="25617" x="3211513" y="4146550"/>
          <p14:tracePt t="25625" x="3203575" y="4171950"/>
          <p14:tracePt t="25649" x="3203575" y="4206875"/>
          <p14:tracePt t="25654" x="3186113" y="4232275"/>
          <p14:tracePt t="25662" x="3186113" y="4249738"/>
          <p14:tracePt t="25671" x="3186113" y="4265613"/>
          <p14:tracePt t="25676" x="3178175" y="4283075"/>
          <p14:tracePt t="25685" x="3178175" y="4300538"/>
          <p14:tracePt t="25692" x="3178175" y="4308475"/>
          <p14:tracePt t="25699" x="3168650" y="4325938"/>
          <p14:tracePt t="25910" x="3168650" y="4316413"/>
          <p14:tracePt t="25917" x="3168650" y="4308475"/>
          <p14:tracePt t="25932" x="3168650" y="4291013"/>
          <p14:tracePt t="25939" x="3160713" y="4257675"/>
          <p14:tracePt t="25946" x="3135313" y="4249738"/>
          <p14:tracePt t="25963" x="3100388" y="4232275"/>
          <p14:tracePt t="25970" x="3084513" y="4232275"/>
          <p14:tracePt t="25976" x="3033713" y="4214813"/>
          <p14:tracePt t="25984" x="2990850" y="4214813"/>
          <p14:tracePt t="25991" x="2947988" y="4214813"/>
          <p14:tracePt t="26008" x="2905125" y="4214813"/>
          <p14:tracePt t="26015" x="2879725" y="4214813"/>
          <p14:tracePt t="26031" x="2863850" y="4214813"/>
          <p14:tracePt t="26037" x="2846388" y="4214813"/>
          <p14:tracePt t="26129" x="2811463" y="4240213"/>
          <p14:tracePt t="26135" x="2770188" y="4291013"/>
          <p14:tracePt t="26141" x="2719388" y="4351338"/>
          <p14:tracePt t="26149" x="2676525" y="4376738"/>
          <p14:tracePt t="26156" x="2625725" y="4419600"/>
          <p14:tracePt t="26164" x="2600325" y="4419600"/>
          <p14:tracePt t="26180" x="2582863" y="4435475"/>
          <p14:tracePt t="26187" x="2532063" y="4470400"/>
          <p14:tracePt t="26195" x="2524125" y="4470400"/>
          <p14:tracePt t="26211" x="2497138" y="4478338"/>
          <p14:tracePt t="26216" x="2489200" y="4478338"/>
          <p14:tracePt t="26233" x="2481263" y="4486275"/>
          <p14:tracePt t="26239" x="2463800" y="4486275"/>
          <p14:tracePt t="26247" x="2446338" y="4503738"/>
          <p14:tracePt t="26254" x="2430463" y="4503738"/>
          <p14:tracePt t="26261" x="2405063" y="4503738"/>
          <p14:tracePt t="26269" x="2362200" y="4521200"/>
          <p14:tracePt t="26277" x="2336800" y="4529138"/>
          <p14:tracePt t="26292" x="2276475" y="4529138"/>
          <p14:tracePt t="26299" x="2217738" y="4529138"/>
          <p14:tracePt t="26306" x="2174875" y="4529138"/>
          <p14:tracePt t="26314" x="2098675" y="4529138"/>
          <p14:tracePt t="26321" x="2081213" y="4529138"/>
          <p14:tracePt t="26329" x="2038350" y="4529138"/>
          <p14:tracePt t="26336" x="2012950" y="4529138"/>
          <p14:tracePt t="26344" x="1971675" y="4513263"/>
          <p14:tracePt t="26351" x="1946275" y="4486275"/>
          <p14:tracePt t="26359" x="1920875" y="4470400"/>
          <p14:tracePt t="26366" x="1878013" y="4452938"/>
          <p14:tracePt t="26374" x="1843088" y="4445000"/>
          <p14:tracePt t="26381" x="1817688" y="4445000"/>
          <p14:tracePt t="26398" x="1792288" y="4427538"/>
          <p14:tracePt t="26404" x="1776413" y="4419600"/>
          <p14:tracePt t="26420" x="1733550" y="4419600"/>
          <p14:tracePt t="26427" x="1698625" y="4419600"/>
          <p14:tracePt t="26434" x="1665288" y="4419600"/>
          <p14:tracePt t="26441" x="1631950" y="4419600"/>
          <p14:tracePt t="26457" x="1597025" y="4419600"/>
          <p14:tracePt t="26472" x="1579563" y="4419600"/>
          <p14:tracePt t="26479" x="1571625" y="4419600"/>
          <p14:tracePt t="26495" x="1563688" y="4419600"/>
          <p14:tracePt t="26572" x="1546225" y="4419600"/>
          <p14:tracePt t="26656" x="1546225" y="4376738"/>
          <p14:tracePt t="26661" x="1546225" y="4351338"/>
          <p14:tracePt t="26668" x="1546225" y="4325938"/>
          <p14:tracePt t="26674" x="1546225" y="4316413"/>
          <p14:tracePt t="26682" x="1546225" y="4308475"/>
          <p14:tracePt t="26690" x="1546225" y="4283075"/>
          <p14:tracePt t="26697" x="1546225" y="4265613"/>
          <p14:tracePt t="26704" x="1546225" y="4257675"/>
          <p14:tracePt t="26711" x="1546225" y="4249738"/>
          <p14:tracePt t="26735" x="1554163" y="4232275"/>
          <p14:tracePt t="26750" x="1563688" y="4224338"/>
          <p14:tracePt t="26757" x="1571625" y="4214813"/>
          <p14:tracePt t="26765" x="1589088" y="4189413"/>
          <p14:tracePt t="26773" x="1614488" y="4171950"/>
          <p14:tracePt t="26779" x="1639888" y="4156075"/>
          <p14:tracePt t="26787" x="1657350" y="4146550"/>
          <p14:tracePt t="26794" x="1673225" y="4146550"/>
          <p14:tracePt t="26802" x="1690688" y="4138613"/>
          <p14:tracePt t="26809" x="1716088" y="4138613"/>
          <p14:tracePt t="26826" x="1724025" y="4138613"/>
          <p14:tracePt t="26832" x="1749425" y="4138613"/>
          <p14:tracePt t="26840" x="1766888" y="4138613"/>
          <p14:tracePt t="26847" x="1792288" y="4138613"/>
          <p14:tracePt t="26854" x="1792288" y="4146550"/>
          <p14:tracePt t="26862" x="1827213" y="4164013"/>
          <p14:tracePt t="26870" x="1843088" y="4164013"/>
          <p14:tracePt t="26877" x="1860550" y="4181475"/>
          <p14:tracePt t="26884" x="1868488" y="4181475"/>
          <p14:tracePt t="26892" x="1878013" y="4181475"/>
          <p14:tracePt t="26899" x="1893888" y="4181475"/>
          <p14:tracePt t="26907" x="1903413" y="4197350"/>
          <p14:tracePt t="26914" x="1911350" y="4197350"/>
          <p14:tracePt t="26922" x="1920875" y="4197350"/>
          <p14:tracePt t="26939" x="1920875" y="4206875"/>
          <p14:tracePt t="26944" x="1936750" y="4206875"/>
          <p14:tracePt t="26963" x="1946275" y="4224338"/>
          <p14:tracePt t="26975" x="1954213" y="4224338"/>
          <p14:tracePt t="26982" x="1954213" y="4232275"/>
          <p14:tracePt t="26989" x="1971675" y="4232275"/>
          <p14:tracePt t="27006" x="1971675" y="4240213"/>
          <p14:tracePt t="27012" x="1979613" y="4249738"/>
          <p14:tracePt t="27019" x="1987550" y="4275138"/>
          <p14:tracePt t="27026" x="1987550" y="4316413"/>
          <p14:tracePt t="27034" x="1987550" y="4402138"/>
          <p14:tracePt t="27049" x="1987550" y="4478338"/>
          <p14:tracePt t="27057" x="1987550" y="4605338"/>
          <p14:tracePt t="27064" x="1987550" y="4648200"/>
          <p14:tracePt t="27072" x="2012950" y="4784725"/>
          <p14:tracePt t="27079" x="2012950" y="4868863"/>
          <p14:tracePt t="27087" x="2038350" y="4962525"/>
          <p14:tracePt t="27094" x="2038350" y="5048250"/>
          <p14:tracePt t="27102" x="2047875" y="5073650"/>
          <p14:tracePt t="27109" x="2047875" y="5081588"/>
          <p14:tracePt t="27209" x="2047875" y="5073650"/>
          <p14:tracePt t="27284" x="2055813" y="5056188"/>
          <p14:tracePt t="27289" x="2065338" y="5048250"/>
          <p14:tracePt t="27297" x="2081213" y="5022850"/>
          <p14:tracePt t="27304" x="2098675" y="5013325"/>
          <p14:tracePt t="27311" x="2098675" y="4997450"/>
          <p14:tracePt t="27319" x="2116138" y="4979988"/>
          <p14:tracePt t="27327" x="2132013" y="4962525"/>
          <p14:tracePt t="27334" x="2132013" y="4946650"/>
          <p14:tracePt t="27341" x="2141538" y="4937125"/>
          <p14:tracePt t="27349" x="2157413" y="4911725"/>
          <p14:tracePt t="27373" x="2157413" y="4903788"/>
          <p14:tracePt t="27388" x="2157413" y="4894263"/>
          <p14:tracePt t="27402" x="2157413" y="4886325"/>
          <p14:tracePt t="27417" x="2157413" y="4868863"/>
          <p14:tracePt t="27443" x="2157413" y="4860925"/>
          <p14:tracePt t="27447" x="2157413" y="4852988"/>
          <p14:tracePt t="27479" x="2157413" y="4843463"/>
          <p14:tracePt t="27525" x="2157413" y="4827588"/>
          <p14:tracePt t="27623" x="2174875" y="4802188"/>
          <p14:tracePt t="27627" x="2192338" y="4775200"/>
          <p14:tracePt t="27635" x="2217738" y="4759325"/>
          <p14:tracePt t="27642" x="2235200" y="4741863"/>
          <p14:tracePt t="27649" x="2260600" y="4724400"/>
          <p14:tracePt t="27656" x="2268538" y="4716463"/>
          <p14:tracePt t="27664" x="2276475" y="4699000"/>
          <p14:tracePt t="27672" x="2293938" y="4683125"/>
          <p14:tracePt t="27679" x="2301875" y="4683125"/>
          <p14:tracePt t="27703" x="2301875" y="4665663"/>
          <p14:tracePt t="27717" x="2311400" y="4665663"/>
          <p14:tracePt t="28176" x="2336800" y="4640263"/>
          <p14:tracePt t="28184" x="2352675" y="4630738"/>
          <p14:tracePt t="28189" x="2379663" y="4605338"/>
          <p14:tracePt t="28197" x="2405063" y="4589463"/>
          <p14:tracePt t="28204" x="2420938" y="4564063"/>
          <p14:tracePt t="28211" x="2430463" y="4554538"/>
          <p14:tracePt t="28228" x="2438400" y="4538663"/>
          <p14:tracePt t="28243" x="2455863" y="4529138"/>
          <p14:tracePt t="28258" x="2471738" y="4521200"/>
          <p14:tracePt t="28273" x="2481263" y="4503738"/>
          <p14:tracePt t="28280" x="2489200" y="4486275"/>
          <p14:tracePt t="28287" x="2506663" y="4486275"/>
          <p14:tracePt t="28302" x="2514600" y="4486275"/>
          <p14:tracePt t="28309" x="2514600" y="4470400"/>
          <p14:tracePt t="28317" x="2524125" y="4470400"/>
          <p14:tracePt t="28324" x="2524125" y="4452938"/>
          <p14:tracePt t="28331" x="2532063" y="4452938"/>
          <p14:tracePt t="28476" x="2532063" y="4460875"/>
          <p14:tracePt t="28482" x="2514600" y="4486275"/>
          <p14:tracePt t="28490" x="2506663" y="4503738"/>
          <p14:tracePt t="28497" x="2497138" y="4521200"/>
          <p14:tracePt t="28504" x="2481263" y="4538663"/>
          <p14:tracePt t="28511" x="2471738" y="4554538"/>
          <p14:tracePt t="28519" x="2455863" y="4564063"/>
          <p14:tracePt t="28527" x="2438400" y="4572000"/>
          <p14:tracePt t="28534" x="2438400" y="4579938"/>
          <p14:tracePt t="28549" x="2438400" y="4597400"/>
          <p14:tracePt t="28704" x="2438400" y="4589463"/>
          <p14:tracePt t="28708" x="2471738" y="4564063"/>
          <p14:tracePt t="28714" x="2532063" y="4513263"/>
          <p14:tracePt t="28722" x="2608263" y="4495800"/>
          <p14:tracePt t="28730" x="2668588" y="4478338"/>
          <p14:tracePt t="28738" x="2744788" y="4478338"/>
          <p14:tracePt t="28744" x="2786063" y="4460875"/>
          <p14:tracePt t="28752" x="2811463" y="4460875"/>
          <p14:tracePt t="28760" x="2820988" y="4460875"/>
          <p14:tracePt t="28766" x="2828925" y="4452938"/>
          <p14:tracePt t="28791" x="2846388" y="4452938"/>
          <p14:tracePt t="28797" x="2871788" y="4419600"/>
          <p14:tracePt t="28804" x="2879725" y="4419600"/>
          <p14:tracePt t="28812" x="2922588" y="4419600"/>
          <p14:tracePt t="28820" x="3016250" y="4410075"/>
          <p14:tracePt t="28827" x="3127375" y="4384675"/>
          <p14:tracePt t="28834" x="3228975" y="4376738"/>
          <p14:tracePt t="28842" x="3338513" y="4376738"/>
          <p14:tracePt t="28849" x="3482975" y="4376738"/>
          <p14:tracePt t="28857" x="3576638" y="4376738"/>
          <p14:tracePt t="28874" x="3814763" y="4376738"/>
          <p14:tracePt t="28880" x="3941763" y="4376738"/>
          <p14:tracePt t="28887" x="4137025" y="4376738"/>
          <p14:tracePt t="28894" x="4341813" y="4376738"/>
          <p14:tracePt t="28901" x="4443413" y="4351338"/>
          <p14:tracePt t="28909" x="4749800" y="4275138"/>
          <p14:tracePt t="28917" x="4868863" y="4249738"/>
          <p14:tracePt t="28924" x="5140325" y="4156075"/>
          <p14:tracePt t="28932" x="5353050" y="4079875"/>
          <p14:tracePt t="28939" x="5429250" y="4052888"/>
          <p14:tracePt t="28946" x="5768975" y="3935413"/>
          <p14:tracePt t="28954" x="6134100" y="3841750"/>
          <p14:tracePt t="28961" x="6397625" y="3763963"/>
          <p14:tracePt t="28969" x="6711950" y="3671888"/>
          <p14:tracePt t="28977" x="7112000" y="3603625"/>
          <p14:tracePt t="28984" x="7477125" y="3527425"/>
          <p14:tracePt t="28999" x="8096250" y="3416300"/>
          <p14:tracePt t="29007" x="8453438" y="3398838"/>
          <p14:tracePt t="29014" x="8828088" y="3398838"/>
          <p14:tracePt t="29022" x="9124950" y="3365500"/>
          <p14:tracePt t="29029" x="9498013" y="3365500"/>
          <p14:tracePt t="29036" x="9702800" y="3365500"/>
          <p14:tracePt t="29044" x="9855200" y="3365500"/>
          <p14:tracePt t="29051" x="9940925" y="3365500"/>
          <p14:tracePt t="29059" x="10025063" y="3365500"/>
          <p14:tracePt t="29066" x="10101263" y="3365500"/>
          <p14:tracePt t="29074" x="10144125" y="3365500"/>
          <p14:tracePt t="29081" x="10169525" y="3365500"/>
          <p14:tracePt t="29089" x="10179050" y="3365500"/>
          <p14:tracePt t="29367" x="10161588" y="3365500"/>
          <p14:tracePt t="29374" x="10153650" y="3373438"/>
          <p14:tracePt t="29382" x="10144125" y="3373438"/>
          <p14:tracePt t="29389" x="10136188" y="3382963"/>
          <p14:tracePt t="29397" x="10118725" y="3382963"/>
          <p14:tracePt t="29404" x="10110788" y="3382963"/>
          <p14:tracePt t="29411" x="10085388" y="3382963"/>
          <p14:tracePt t="29419" x="10067925" y="3365500"/>
          <p14:tracePt t="29434" x="10050463" y="3348038"/>
          <p14:tracePt t="29441" x="9999663" y="3340100"/>
          <p14:tracePt t="29449" x="9948863" y="3289300"/>
          <p14:tracePt t="29456" x="9923463" y="3263900"/>
          <p14:tracePt t="29464" x="9872663" y="3221038"/>
          <p14:tracePt t="29471" x="9821863" y="3195638"/>
          <p14:tracePt t="29487" x="9779000" y="3160713"/>
          <p14:tracePt t="29494" x="9753600" y="3135313"/>
          <p14:tracePt t="29501" x="9720263" y="3101975"/>
          <p14:tracePt t="29509" x="9710738" y="3101975"/>
          <p14:tracePt t="29516" x="9685338" y="3094038"/>
          <p14:tracePt t="29523" x="9667875" y="3076575"/>
          <p14:tracePt t="29531" x="9652000" y="3059113"/>
          <p14:tracePt t="29538" x="9634538" y="3059113"/>
          <p14:tracePt t="29546" x="9626600" y="3059113"/>
          <p14:tracePt t="29554" x="9617075" y="3059113"/>
          <p14:tracePt t="29571" x="9601200" y="3059113"/>
          <p14:tracePt t="29827" x="9601200" y="3041650"/>
          <p14:tracePt t="29832" x="9601200" y="3033713"/>
          <p14:tracePt t="29840" x="9617075" y="3033713"/>
          <p14:tracePt t="29846" x="9626600" y="3025775"/>
          <p14:tracePt t="29855" x="9642475" y="3025775"/>
          <p14:tracePt t="29870" x="9652000" y="3025775"/>
          <p14:tracePt t="29877" x="9677400" y="3025775"/>
          <p14:tracePt t="29884" x="9702800" y="3033713"/>
          <p14:tracePt t="29891" x="9720263" y="3033713"/>
          <p14:tracePt t="29899" x="9736138" y="3033713"/>
          <p14:tracePt t="29906" x="9753600" y="3033713"/>
          <p14:tracePt t="29914" x="9761538" y="3033713"/>
          <p14:tracePt t="29922" x="9786938" y="3033713"/>
          <p14:tracePt t="29929" x="9796463" y="3051175"/>
          <p14:tracePt t="29936" x="9804400" y="3051175"/>
          <p14:tracePt t="29944" x="9821863" y="3051175"/>
          <p14:tracePt t="29952" x="9829800" y="3051175"/>
          <p14:tracePt t="29985" x="9839325" y="3051175"/>
          <p14:tracePt t="30223" x="9829800" y="3051175"/>
          <p14:tracePt t="30230" x="9812338" y="3051175"/>
          <p14:tracePt t="30237" x="9804400" y="3051175"/>
          <p14:tracePt t="30244" x="9779000" y="3051175"/>
          <p14:tracePt t="30253" x="9761538" y="3051175"/>
          <p14:tracePt t="30259" x="9745663" y="3041650"/>
          <p14:tracePt t="30266" x="9728200" y="3041650"/>
          <p14:tracePt t="30274" x="9720263" y="3025775"/>
          <p14:tracePt t="30281" x="9694863" y="3008313"/>
          <p14:tracePt t="30289" x="9685338" y="3000375"/>
          <p14:tracePt t="30304" x="9667875" y="3000375"/>
          <p14:tracePt t="30311" x="9642475" y="2982913"/>
          <p14:tracePt t="30434" x="9652000" y="2982913"/>
          <p14:tracePt t="30439" x="9659938" y="2982913"/>
          <p14:tracePt t="30448" x="9685338" y="2982913"/>
          <p14:tracePt t="30454" x="9720263" y="2982913"/>
          <p14:tracePt t="30461" x="9761538" y="2982913"/>
          <p14:tracePt t="30469" x="9804400" y="2982913"/>
          <p14:tracePt t="30476" x="9847263" y="2982913"/>
          <p14:tracePt t="30484" x="9890125" y="2982913"/>
          <p14:tracePt t="30491" x="9966325" y="2982913"/>
          <p14:tracePt t="30499" x="9991725" y="2982913"/>
          <p14:tracePt t="30507" x="10009188" y="2982913"/>
          <p14:tracePt t="30522" x="10050463" y="2982913"/>
          <p14:tracePt t="30530" x="10093325" y="2982913"/>
          <p14:tracePt t="30537" x="10110788" y="2982913"/>
          <p14:tracePt t="30553" x="10126663" y="2982913"/>
          <p14:tracePt t="30733" x="10136188" y="2982913"/>
          <p14:tracePt t="30740" x="10144125" y="2982913"/>
          <p14:tracePt t="30747" x="10169525" y="2982913"/>
          <p14:tracePt t="30754" x="10212388" y="2982913"/>
          <p14:tracePt t="30762" x="10255250" y="2982913"/>
          <p14:tracePt t="30769" x="10298113" y="2982913"/>
          <p14:tracePt t="30777" x="10339388" y="2982913"/>
          <p14:tracePt t="30784" x="10399713" y="2965450"/>
          <p14:tracePt t="30792" x="10475913" y="2965450"/>
          <p14:tracePt t="30800" x="10518775" y="2957513"/>
          <p14:tracePt t="30807" x="10569575" y="2940050"/>
          <p14:tracePt t="30815" x="10612438" y="2932113"/>
          <p14:tracePt t="30822" x="10663238" y="2906713"/>
          <p14:tracePt t="30830" x="10671175" y="2906713"/>
          <p14:tracePt t="30846" x="10679113" y="2906713"/>
          <p14:tracePt t="30869" x="10679113" y="2897188"/>
          <p14:tracePt t="30882" x="10688638" y="2897188"/>
          <p14:tracePt t="30988" x="10704513" y="2922588"/>
          <p14:tracePt t="30994" x="10739438" y="3000375"/>
          <p14:tracePt t="31002" x="10782300" y="3094038"/>
          <p14:tracePt t="31009" x="10815638" y="3152775"/>
          <p14:tracePt t="31018" x="10841038" y="3228975"/>
          <p14:tracePt t="31024" x="10901363" y="3297238"/>
          <p14:tracePt t="31032" x="10934700" y="3398838"/>
          <p14:tracePt t="31038" x="11010900" y="3492500"/>
          <p14:tracePt t="31047" x="11044238" y="3578225"/>
          <p14:tracePt t="31063" x="11079163" y="3646488"/>
          <p14:tracePt t="31070" x="11096625" y="3713163"/>
          <p14:tracePt t="31078" x="11137900" y="3832225"/>
          <p14:tracePt t="31085" x="11137900" y="3875088"/>
          <p14:tracePt t="31093" x="11137900" y="3917950"/>
          <p14:tracePt t="31100" x="11137900" y="3951288"/>
          <p14:tracePt t="31107" x="11137900" y="3994150"/>
          <p14:tracePt t="31114" x="11112500" y="4027488"/>
          <p14:tracePt t="31122" x="11104563" y="4052888"/>
          <p14:tracePt t="31129" x="11079163" y="4079875"/>
          <p14:tracePt t="31136" x="11053763" y="4105275"/>
          <p14:tracePt t="31144" x="11036300" y="4121150"/>
          <p14:tracePt t="31152" x="11028363" y="4146550"/>
          <p14:tracePt t="31159" x="10993438" y="4164013"/>
          <p14:tracePt t="31175" x="10985500" y="4181475"/>
          <p14:tracePt t="31183" x="10952163" y="4197350"/>
          <p14:tracePt t="31189" x="10942638" y="4214813"/>
          <p14:tracePt t="31197" x="10926763" y="4240213"/>
          <p14:tracePt t="31204" x="10891838" y="4249738"/>
          <p14:tracePt t="31212" x="10883900" y="4265613"/>
          <p14:tracePt t="31219" x="10848975" y="4291013"/>
          <p14:tracePt t="31226" x="10815638" y="4325938"/>
          <p14:tracePt t="31234" x="10798175" y="4351338"/>
          <p14:tracePt t="31241" x="10772775" y="4359275"/>
          <p14:tracePt t="31249" x="10756900" y="4394200"/>
          <p14:tracePt t="31256" x="10729913" y="4402138"/>
          <p14:tracePt t="31264" x="10696575" y="4435475"/>
          <p14:tracePt t="31280" x="10671175" y="4445000"/>
          <p14:tracePt t="31286" x="10645775" y="4460875"/>
          <p14:tracePt t="31294" x="10620375" y="4478338"/>
          <p14:tracePt t="31301" x="10594975" y="4478338"/>
          <p14:tracePt t="31309" x="10585450" y="4495800"/>
          <p14:tracePt t="31316" x="10569575" y="4495800"/>
          <p14:tracePt t="31324" x="10544175" y="4503738"/>
          <p14:tracePt t="31331" x="10534650" y="4521200"/>
          <p14:tracePt t="31339" x="10509250" y="4521200"/>
          <p14:tracePt t="31346" x="10493375" y="4521200"/>
          <p14:tracePt t="31354" x="10493375" y="4538663"/>
          <p14:tracePt t="31361" x="10475913" y="4538663"/>
          <p14:tracePt t="31369" x="10458450" y="4538663"/>
          <p14:tracePt t="31392" x="10442575" y="4538663"/>
          <p14:tracePt t="31399" x="10433050" y="4538663"/>
          <p14:tracePt t="31406" x="10425113" y="4538663"/>
          <p14:tracePt t="31422" x="10407650" y="4538663"/>
          <p14:tracePt t="31437" x="10390188" y="4538663"/>
          <p14:tracePt t="31444" x="10374313" y="4538663"/>
          <p14:tracePt t="31459" x="10339388" y="4538663"/>
          <p14:tracePt t="31467" x="10323513" y="4538663"/>
          <p14:tracePt t="31474" x="10298113" y="4538663"/>
          <p14:tracePt t="31481" x="10255250" y="4538663"/>
          <p14:tracePt t="31498" x="10186988" y="4538663"/>
          <p14:tracePt t="31504" x="10153650" y="4546600"/>
          <p14:tracePt t="31511" x="10009188" y="4589463"/>
          <p14:tracePt t="31519" x="9948863" y="4589463"/>
          <p14:tracePt t="31534" x="9906000" y="4589463"/>
          <p14:tracePt t="31542" x="9829800" y="4589463"/>
          <p14:tracePt t="31550" x="9786938" y="4589463"/>
          <p14:tracePt t="31556" x="9745663" y="4589463"/>
          <p14:tracePt t="31564" x="9702800" y="4589463"/>
          <p14:tracePt t="31572" x="9677400" y="4579938"/>
          <p14:tracePt t="31579" x="9652000" y="4579938"/>
          <p14:tracePt t="31587" x="9642475" y="4579938"/>
          <p14:tracePt t="31594" x="9634538" y="4579938"/>
          <p14:tracePt t="31716" x="9634538" y="4589463"/>
          <p14:tracePt t="31722" x="9642475" y="4589463"/>
          <p14:tracePt t="31738" x="9659938" y="4589463"/>
          <p14:tracePt t="31752" x="9667875" y="4589463"/>
          <p14:tracePt t="31759" x="9677400" y="4589463"/>
          <p14:tracePt t="31766" x="9685338" y="4589463"/>
          <p14:tracePt t="31774" x="9694863" y="4589463"/>
          <p14:tracePt t="31782" x="9710738" y="4579938"/>
          <p14:tracePt t="31789" x="9736138" y="4564063"/>
          <p14:tracePt t="31796" x="9753600" y="4564063"/>
          <p14:tracePt t="31804" x="9771063" y="4554538"/>
          <p14:tracePt t="31812" x="9786938" y="4546600"/>
          <p14:tracePt t="31827" x="9796463" y="4529138"/>
          <p14:tracePt t="31834" x="9821863" y="4521200"/>
          <p14:tracePt t="31842" x="9829800" y="4503738"/>
          <p14:tracePt t="31849" x="9847263" y="4503738"/>
          <p14:tracePt t="31865" x="9855200" y="4486275"/>
          <p14:tracePt t="31872" x="9864725" y="4486275"/>
          <p14:tracePt t="31879" x="9880600" y="4470400"/>
          <p14:tracePt t="31903" x="9890125" y="4470400"/>
          <p14:tracePt t="31926" x="9890125" y="4460875"/>
          <p14:tracePt t="31932" x="9898063" y="4460875"/>
          <p14:tracePt t="31971" x="9915525" y="4460875"/>
          <p14:tracePt t="31994" x="9923463" y="4460875"/>
          <p14:tracePt t="32000" x="9931400" y="4460875"/>
          <p14:tracePt t="32007" x="9940925" y="4460875"/>
          <p14:tracePt t="32015" x="9948863" y="4460875"/>
          <p14:tracePt t="32022" x="9974263" y="4460875"/>
          <p14:tracePt t="32030" x="10009188" y="4478338"/>
          <p14:tracePt t="32045" x="10034588" y="4495800"/>
          <p14:tracePt t="32052" x="10059988" y="4503738"/>
          <p14:tracePt t="32059" x="10085388" y="4521200"/>
          <p14:tracePt t="32066" x="10110788" y="4529138"/>
          <p14:tracePt t="32074" x="10136188" y="4529138"/>
          <p14:tracePt t="32081" x="10179050" y="4529138"/>
          <p14:tracePt t="32089" x="10220325" y="4529138"/>
          <p14:tracePt t="32096" x="10263188" y="4529138"/>
          <p14:tracePt t="32104" x="10288588" y="4529138"/>
          <p14:tracePt t="32112" x="10313988" y="4529138"/>
          <p14:tracePt t="32119" x="10331450" y="4529138"/>
          <p14:tracePt t="32126" x="10364788" y="4529138"/>
          <p14:tracePt t="32134" x="10374313" y="4513263"/>
          <p14:tracePt t="32150" x="10407650" y="4513263"/>
          <p14:tracePt t="32164" x="10425113" y="4513263"/>
          <p14:tracePt t="32171" x="10433050" y="4513263"/>
          <p14:tracePt t="32179" x="10442575" y="4513263"/>
          <p14:tracePt t="32187" x="10458450" y="4513263"/>
          <p14:tracePt t="32194" x="10467975" y="4513263"/>
          <p14:tracePt t="32202" x="10475913" y="4513263"/>
          <p14:tracePt t="32209" x="10493375" y="4513263"/>
          <p14:tracePt t="32224" x="10509250" y="4513263"/>
          <p14:tracePt t="32232" x="10534650" y="4513263"/>
          <p14:tracePt t="32239" x="10552113" y="4513263"/>
          <p14:tracePt t="32246" x="10585450" y="4513263"/>
          <p14:tracePt t="32262" x="10612438" y="4513263"/>
          <p14:tracePt t="32269" x="10653713" y="4513263"/>
          <p14:tracePt t="32277" x="10671175" y="4513263"/>
          <p14:tracePt t="32284" x="10714038" y="4513263"/>
          <p14:tracePt t="32292" x="10790238" y="4513263"/>
          <p14:tracePt t="32299" x="10848975" y="4529138"/>
          <p14:tracePt t="32306" x="10891838" y="4529138"/>
          <p14:tracePt t="32314" x="10917238" y="4538663"/>
          <p14:tracePt t="32322" x="10942638" y="4538663"/>
          <p14:tracePt t="32329" x="10977563" y="4554538"/>
          <p14:tracePt t="32344" x="10993438" y="4554538"/>
          <p14:tracePt t="32384" x="10993438" y="4572000"/>
          <p14:tracePt t="32436" x="10977563" y="4589463"/>
          <p14:tracePt t="32443" x="10942638" y="4605338"/>
          <p14:tracePt t="32449" x="10926763" y="4630738"/>
          <p14:tracePt t="32457" x="10874375" y="4640263"/>
          <p14:tracePt t="32464" x="10823575" y="4657725"/>
          <p14:tracePt t="32480" x="10790238" y="4673600"/>
          <p14:tracePt t="32487" x="10653713" y="4691063"/>
          <p14:tracePt t="32495" x="10585450" y="4708525"/>
          <p14:tracePt t="32502" x="10518775" y="4733925"/>
          <p14:tracePt t="32509" x="10425113" y="4741863"/>
          <p14:tracePt t="32516" x="10313988" y="4741863"/>
          <p14:tracePt t="32524" x="10161588" y="4741863"/>
          <p14:tracePt t="32531" x="10034588" y="4741863"/>
          <p14:tracePt t="32539" x="9931400" y="4741863"/>
          <p14:tracePt t="32546" x="9779000" y="4716463"/>
          <p14:tracePt t="32553" x="9609138" y="4673600"/>
          <p14:tracePt t="32561" x="9507538" y="4648200"/>
          <p14:tracePt t="32569" x="9388475" y="4630738"/>
          <p14:tracePt t="32585" x="9345613" y="4630738"/>
          <p14:tracePt t="32592" x="9302750" y="4630738"/>
          <p14:tracePt t="32599" x="9226550" y="4630738"/>
          <p14:tracePt t="32607" x="9209088" y="4630738"/>
          <p14:tracePt t="32701" x="9193213" y="4630738"/>
          <p14:tracePt t="32705" x="9183688" y="4630738"/>
          <p14:tracePt t="32712" x="9167813" y="4630738"/>
          <p14:tracePt t="32719" x="9132888" y="4665663"/>
          <p14:tracePt t="32726" x="9082088" y="4699000"/>
          <p14:tracePt t="32734" x="9013825" y="4733925"/>
          <p14:tracePt t="32741" x="8929688" y="4767263"/>
          <p14:tracePt t="32749" x="8810625" y="4827588"/>
          <p14:tracePt t="32764" x="8580438" y="4894263"/>
          <p14:tracePt t="32772" x="8478838" y="4929188"/>
          <p14:tracePt t="32779" x="8207375" y="4987925"/>
          <p14:tracePt t="32786" x="7943850" y="5005388"/>
          <p14:tracePt t="32793" x="7586663" y="5038725"/>
          <p14:tracePt t="32801" x="7196138" y="5099050"/>
          <p14:tracePt t="32809" x="6848475" y="5099050"/>
          <p14:tracePt t="32817" x="6321425" y="5141913"/>
          <p14:tracePt t="32824" x="5649913" y="5200650"/>
          <p14:tracePt t="32831" x="4987925" y="5200650"/>
          <p14:tracePt t="32838" x="4332288" y="5200650"/>
          <p14:tracePt t="32846" x="3670300" y="5200650"/>
          <p14:tracePt t="32854" x="3041650" y="5200650"/>
          <p14:tracePt t="32861" x="2659063" y="5200650"/>
          <p14:tracePt t="32869" x="2192338" y="5175250"/>
          <p14:tracePt t="32877" x="1987550" y="5175250"/>
          <p14:tracePt t="32884" x="1758950" y="5175250"/>
          <p14:tracePt t="32891" x="1614488" y="5175250"/>
          <p14:tracePt t="32899" x="1563688" y="5175250"/>
          <p14:tracePt t="32914" x="1512888" y="5175250"/>
          <p14:tracePt t="32922" x="1503363" y="5175250"/>
          <p14:tracePt t="32929" x="1495425" y="5175250"/>
          <p14:tracePt t="33037" x="1487488" y="5175250"/>
          <p14:tracePt t="33051" x="1470025" y="5175250"/>
          <p14:tracePt t="33065" x="1462088" y="5175250"/>
          <p14:tracePt t="33123" x="1452563" y="5175250"/>
          <p14:tracePt t="33125" x="1435100" y="5183188"/>
          <p14:tracePt t="33133" x="1409700" y="5226050"/>
          <p14:tracePt t="33140" x="1333500" y="5345113"/>
          <p14:tracePt t="33148" x="1300163" y="5370513"/>
          <p14:tracePt t="33154" x="1249363" y="5438775"/>
          <p14:tracePt t="33162" x="1181100" y="5514975"/>
          <p14:tracePt t="33169" x="1130300" y="5565775"/>
          <p14:tracePt t="33176" x="1062038" y="5600700"/>
          <p14:tracePt t="33184" x="1019175" y="5616575"/>
          <p14:tracePt t="33191" x="968375" y="5626100"/>
          <p14:tracePt t="33199" x="935038" y="5641975"/>
          <p14:tracePt t="33206" x="909638" y="5659438"/>
          <p14:tracePt t="33214" x="900113" y="5659438"/>
          <p14:tracePt t="33221" x="892175" y="5659438"/>
          <p14:tracePt t="33238" x="874713" y="5659438"/>
          <p14:tracePt t="33244" x="858838" y="5659438"/>
          <p14:tracePt t="33259" x="841375" y="5659438"/>
          <p14:tracePt t="33267" x="831850" y="5659438"/>
          <p14:tracePt t="33274" x="815975" y="5659438"/>
          <p14:tracePt t="33281" x="815975" y="5641975"/>
          <p14:tracePt t="33289" x="798513" y="5641975"/>
          <p14:tracePt t="33296" x="798513" y="5634038"/>
          <p14:tracePt t="33323" x="781050" y="5626100"/>
          <p14:tracePt t="33328" x="781050" y="5608638"/>
          <p14:tracePt t="33334" x="781050" y="5600700"/>
          <p14:tracePt t="33342" x="781050" y="5583238"/>
          <p14:tracePt t="33350" x="781050" y="5565775"/>
          <p14:tracePt t="33357" x="781050" y="5557838"/>
          <p14:tracePt t="33364" x="781050" y="5532438"/>
          <p14:tracePt t="33380" x="781050" y="5514975"/>
          <p14:tracePt t="33394" x="806450" y="5489575"/>
          <p14:tracePt t="33402" x="815975" y="5456238"/>
          <p14:tracePt t="33409" x="823913" y="5446713"/>
          <p14:tracePt t="33417" x="858838" y="5413375"/>
          <p14:tracePt t="33425" x="866775" y="5405438"/>
          <p14:tracePt t="33432" x="874713" y="5380038"/>
          <p14:tracePt t="33439" x="892175" y="5380038"/>
          <p14:tracePt t="33447" x="892175" y="5370513"/>
          <p14:tracePt t="33454" x="900113" y="5353050"/>
          <p14:tracePt t="33471" x="900113" y="5345113"/>
          <p14:tracePt t="33537" x="900113" y="5337175"/>
          <p14:tracePt t="33567" x="884238" y="5319713"/>
          <p14:tracePt t="33574" x="874713" y="5319713"/>
          <p14:tracePt t="33581" x="849313" y="5319713"/>
          <p14:tracePt t="33588" x="841375" y="5319713"/>
          <p14:tracePt t="33596" x="831850" y="5319713"/>
          <p14:tracePt t="33604" x="806450" y="5319713"/>
          <p14:tracePt t="33611" x="798513" y="5319713"/>
          <p14:tracePt t="33619" x="790575" y="5319713"/>
          <p14:tracePt t="33629" x="773113" y="5319713"/>
          <p14:tracePt t="33634" x="765175" y="5319713"/>
          <p14:tracePt t="33658" x="755650" y="5319713"/>
          <p14:tracePt t="33772" x="765175" y="5311775"/>
          <p14:tracePt t="33779" x="781050" y="5302250"/>
          <p14:tracePt t="33784" x="790575" y="5302250"/>
          <p14:tracePt t="33792" x="815975" y="5286375"/>
          <p14:tracePt t="33799" x="823913" y="5286375"/>
          <p14:tracePt t="33806" x="841375" y="5286375"/>
          <p14:tracePt t="33822" x="858838" y="5286375"/>
          <p14:tracePt t="33838" x="874713" y="5286375"/>
          <p14:tracePt t="33924" x="892175" y="5286375"/>
          <p14:tracePt t="33935" x="909638" y="5286375"/>
          <p14:tracePt t="33942" x="925513" y="5286375"/>
          <p14:tracePt t="33949" x="950913" y="5286375"/>
          <p14:tracePt t="33956" x="968375" y="5286375"/>
          <p14:tracePt t="33964" x="1003300" y="5286375"/>
          <p14:tracePt t="33971" x="1028700" y="5286375"/>
          <p14:tracePt t="33980" x="1044575" y="5286375"/>
          <p14:tracePt t="33995" x="1062038" y="5286375"/>
          <p14:tracePt t="34001" x="1087438" y="5286375"/>
          <p14:tracePt t="34009" x="1095375" y="5286375"/>
          <p14:tracePt t="34024" x="1104900" y="5286375"/>
          <p14:tracePt t="34048" x="1120775" y="5286375"/>
          <p14:tracePt t="34111" x="1130300" y="5286375"/>
          <p14:tracePt t="34124" x="1138238" y="5276850"/>
          <p14:tracePt t="34137" x="1147763" y="5276850"/>
          <p14:tracePt t="34152" x="1155700" y="5276850"/>
          <p14:tracePt t="34199" x="1173163" y="5276850"/>
          <p14:tracePt t="34213" x="1181100" y="5276850"/>
          <p14:tracePt t="34227" x="1189038" y="5276850"/>
          <p14:tracePt t="34234" x="1198563" y="5276850"/>
          <p14:tracePt t="34251" x="1214438" y="5276850"/>
          <p14:tracePt t="34257" x="1214438" y="5294313"/>
          <p14:tracePt t="34264" x="1223963" y="5294313"/>
          <p14:tracePt t="34280" x="1231900" y="5294313"/>
          <p14:tracePt t="34363" x="1231900" y="5302250"/>
          <p14:tracePt t="34432" x="1257300" y="5302250"/>
          <p14:tracePt t="34438" x="1274763" y="5302250"/>
          <p14:tracePt t="34444" x="1317625" y="5311775"/>
          <p14:tracePt t="34452" x="1358900" y="5311775"/>
          <p14:tracePt t="34459" x="1376363" y="5311775"/>
          <p14:tracePt t="34466" x="1427163" y="5327650"/>
          <p14:tracePt t="34474" x="1470025" y="5327650"/>
          <p14:tracePt t="34482" x="1528763" y="5327650"/>
          <p14:tracePt t="34489" x="1597025" y="5353050"/>
          <p14:tracePt t="34496" x="1622425" y="5353050"/>
          <p14:tracePt t="34504" x="1690688" y="5353050"/>
          <p14:tracePt t="34512" x="1749425" y="5362575"/>
          <p14:tracePt t="34519" x="1817688" y="5362575"/>
          <p14:tracePt t="34526" x="1843088" y="5362575"/>
          <p14:tracePt t="34544" x="1868488" y="5380038"/>
          <p14:tracePt t="34550" x="1878013" y="5380038"/>
          <p14:tracePt t="34557" x="1885950" y="5380038"/>
          <p14:tracePt t="34949" x="1911350" y="5380038"/>
          <p14:tracePt t="34955" x="1987550" y="5380038"/>
          <p14:tracePt t="34962" x="2012950" y="5380038"/>
          <p14:tracePt t="34969" x="2055813" y="5380038"/>
          <p14:tracePt t="34977" x="2098675" y="5380038"/>
          <p14:tracePt t="34984" x="2141538" y="5380038"/>
          <p14:tracePt t="34991" x="2225675" y="5380038"/>
          <p14:tracePt t="34999" x="2268538" y="5380038"/>
          <p14:tracePt t="35006" x="2327275" y="5380038"/>
          <p14:tracePt t="35014" x="2379663" y="5370513"/>
          <p14:tracePt t="35022" x="2420938" y="5370513"/>
          <p14:tracePt t="35029" x="2446338" y="5370513"/>
          <p14:tracePt t="35037" x="2489200" y="5370513"/>
          <p14:tracePt t="35044" x="2497138" y="5370513"/>
          <p14:tracePt t="35052" x="2524125" y="5370513"/>
          <p14:tracePt t="35228" x="2540000" y="5370513"/>
          <p14:tracePt t="35248" x="2549525" y="5370513"/>
          <p14:tracePt t="35254" x="2557463" y="5370513"/>
          <p14:tracePt t="35261" x="2565400" y="5370513"/>
          <p14:tracePt t="35269" x="2574925" y="5370513"/>
          <p14:tracePt t="35276" x="2590800" y="5370513"/>
          <p14:tracePt t="35284" x="2600325" y="5370513"/>
          <p14:tracePt t="35299" x="2608263" y="5370513"/>
          <p14:tracePt t="35307" x="2616200" y="5370513"/>
          <p14:tracePt t="35314" x="2633663" y="5370513"/>
          <p14:tracePt t="35329" x="2633663" y="5362575"/>
          <p14:tracePt t="35337" x="2641600" y="5362575"/>
          <p14:tracePt t="35344" x="2641600" y="5345113"/>
          <p14:tracePt t="35352" x="2651125" y="5345113"/>
          <p14:tracePt t="35359" x="2651125" y="5337175"/>
          <p14:tracePt t="35367" x="2659063" y="5337175"/>
          <p14:tracePt t="35374" x="2676525" y="5311775"/>
          <p14:tracePt t="35382" x="2693988" y="5294313"/>
          <p14:tracePt t="35405" x="2709863" y="5276850"/>
          <p14:tracePt t="35412" x="2727325" y="5251450"/>
          <p14:tracePt t="35428" x="2735263" y="5243513"/>
          <p14:tracePt t="35434" x="2744788" y="5235575"/>
          <p14:tracePt t="35441" x="2760663" y="5218113"/>
          <p14:tracePt t="35449" x="2770188" y="5218113"/>
          <p14:tracePt t="35457" x="2770188" y="5208588"/>
          <p14:tracePt t="35526" x="2778125" y="5200650"/>
          <p14:tracePt t="35549" x="2786063" y="5200650"/>
          <p14:tracePt t="35554" x="2803525" y="5200650"/>
          <p14:tracePt t="35562" x="2811463" y="5200650"/>
          <p14:tracePt t="35569" x="2820988" y="5200650"/>
          <p14:tracePt t="35576" x="2828925" y="5200650"/>
          <p14:tracePt t="35584" x="2854325" y="5200650"/>
          <p14:tracePt t="35591" x="2871788" y="5200650"/>
          <p14:tracePt t="35599" x="2897188" y="5208588"/>
          <p14:tracePt t="35606" x="2905125" y="5226050"/>
          <p14:tracePt t="35623" x="2930525" y="5235575"/>
          <p14:tracePt t="35629" x="2955925" y="5251450"/>
          <p14:tracePt t="35636" x="2990850" y="5268913"/>
          <p14:tracePt t="35644" x="3016250" y="5294313"/>
          <p14:tracePt t="35652" x="3059113" y="5302250"/>
          <p14:tracePt t="35659" x="3084513" y="5319713"/>
          <p14:tracePt t="35667" x="3127375" y="5337175"/>
          <p14:tracePt t="35674" x="3143250" y="5362575"/>
          <p14:tracePt t="35682" x="3168650" y="5362575"/>
          <p14:tracePt t="35689" x="3178175" y="5370513"/>
          <p14:tracePt t="35696" x="3186113" y="5370513"/>
          <p14:tracePt t="35729" x="3203575" y="5370513"/>
          <p14:tracePt t="35752" x="3211513" y="5370513"/>
          <p14:tracePt t="35758" x="3211513" y="5380038"/>
          <p14:tracePt t="35765" x="3219450" y="5380038"/>
          <p14:tracePt t="35773" x="3236913" y="5380038"/>
          <p14:tracePt t="35787" x="3254375" y="5380038"/>
          <p14:tracePt t="35812" x="3262313" y="5395913"/>
          <p14:tracePt t="35817" x="3270250" y="5395913"/>
          <p14:tracePt t="35824" x="3287713" y="5395913"/>
          <p14:tracePt t="35850" x="3297238" y="5395913"/>
          <p14:tracePt t="35864" x="3305175" y="5395913"/>
          <p14:tracePt t="35872" x="3322638" y="5395913"/>
          <p14:tracePt t="35877" x="3348038" y="5395913"/>
          <p14:tracePt t="35885" x="3363913" y="5387975"/>
          <p14:tracePt t="35892" x="3389313" y="5380038"/>
          <p14:tracePt t="35899" x="3432175" y="5362575"/>
          <p14:tracePt t="35907" x="3467100" y="5362575"/>
          <p14:tracePt t="35914" x="3492500" y="5345113"/>
          <p14:tracePt t="35921" x="3533775" y="5337175"/>
          <p14:tracePt t="35929" x="3559175" y="5319713"/>
          <p14:tracePt t="35936" x="3568700" y="5319713"/>
          <p14:tracePt t="35952" x="3594100" y="5302250"/>
          <p14:tracePt t="35959" x="3611563" y="5302250"/>
          <p14:tracePt t="35967" x="3619500" y="5302250"/>
          <p14:tracePt t="35974" x="3627438" y="5302250"/>
          <p14:tracePt t="35981" x="3636963" y="5302250"/>
          <p14:tracePt t="35997" x="3644900" y="5302250"/>
          <p14:tracePt t="36013" x="3662363" y="5302250"/>
          <p14:tracePt t="36043" x="3670300" y="5302250"/>
          <p14:tracePt t="36074" x="3678238" y="5302250"/>
          <p14:tracePt t="36118" x="3695700" y="5302250"/>
          <p14:tracePt t="36177" x="3713163" y="5302250"/>
          <p14:tracePt t="36185" x="3729038" y="5302250"/>
          <p14:tracePt t="36191" x="3746500" y="5302250"/>
          <p14:tracePt t="36198" x="3756025" y="5302250"/>
          <p14:tracePt t="36206" x="3771900" y="5311775"/>
          <p14:tracePt t="36214" x="3781425" y="5311775"/>
          <p14:tracePt t="36221" x="3789363" y="5311775"/>
          <p14:tracePt t="36229" x="3814763" y="5311775"/>
          <p14:tracePt t="36237" x="3822700" y="5311775"/>
          <p14:tracePt t="36245" x="3832225" y="5311775"/>
          <p14:tracePt t="36251" x="3840163" y="5311775"/>
          <p14:tracePt t="36259" x="3857625" y="5311775"/>
          <p14:tracePt t="36283" x="3865563" y="5311775"/>
          <p14:tracePt t="36289" x="3873500" y="5311775"/>
          <p14:tracePt t="36296" x="3890963" y="5311775"/>
          <p14:tracePt t="36304" x="3900488" y="5311775"/>
          <p14:tracePt t="36311" x="3908425" y="5311775"/>
          <p14:tracePt t="36319" x="3916363" y="5311775"/>
          <p14:tracePt t="36326" x="3933825" y="5311775"/>
          <p14:tracePt t="36334" x="3941763" y="5311775"/>
          <p14:tracePt t="36342" x="3959225" y="5311775"/>
          <p14:tracePt t="36349" x="3976688" y="5311775"/>
          <p14:tracePt t="36356" x="3984625" y="5311775"/>
          <p14:tracePt t="36364" x="3992563" y="5327650"/>
          <p14:tracePt t="36371" x="4010025" y="5327650"/>
          <p14:tracePt t="36396" x="4017963" y="5327650"/>
          <p14:tracePt t="36402" x="4027488" y="5327650"/>
          <p14:tracePt t="36417" x="4044950" y="5327650"/>
          <p14:tracePt t="36424" x="4044950" y="5337175"/>
          <p14:tracePt t="36439" x="4052888" y="5337175"/>
          <p14:tracePt t="36471" x="4060825" y="5337175"/>
          <p14:tracePt t="36477" x="4070350" y="5337175"/>
          <p14:tracePt t="36484" x="4078288" y="5337175"/>
          <p14:tracePt t="36492" x="4086225" y="5337175"/>
          <p14:tracePt t="36499" x="4111625" y="5337175"/>
          <p14:tracePt t="36508" x="4146550" y="5337175"/>
          <p14:tracePt t="36514" x="4154488" y="5337175"/>
          <p14:tracePt t="36522" x="4162425" y="5337175"/>
          <p14:tracePt t="36529" x="4187825" y="5337175"/>
          <p14:tracePt t="36536" x="4197350" y="5337175"/>
          <p14:tracePt t="36544" x="4222750" y="5337175"/>
          <p14:tracePt t="36552" x="4240213" y="5337175"/>
          <p14:tracePt t="36559" x="4256088" y="5337175"/>
          <p14:tracePt t="36567" x="4273550" y="5337175"/>
          <p14:tracePt t="36575" x="4298950" y="5337175"/>
          <p14:tracePt t="36606" x="4316413" y="5337175"/>
          <p14:tracePt t="36683" x="4324350" y="5337175"/>
          <p14:tracePt t="36750" x="4332288" y="5337175"/>
          <p14:tracePt t="36763" x="4349750" y="5337175"/>
          <p14:tracePt t="36802" x="4359275" y="5337175"/>
          <p14:tracePt t="37020" x="4367213" y="5337175"/>
          <p14:tracePt t="37025" x="4400550" y="5337175"/>
          <p14:tracePt t="37032" x="4425950" y="5337175"/>
          <p14:tracePt t="37039" x="4468813" y="5337175"/>
          <p14:tracePt t="37047" x="4511675" y="5337175"/>
          <p14:tracePt t="37054" x="4554538" y="5337175"/>
          <p14:tracePt t="37061" x="4605338" y="5337175"/>
          <p14:tracePt t="37069" x="4673600" y="5337175"/>
          <p14:tracePt t="37076" x="4800600" y="5311775"/>
          <p14:tracePt t="37084" x="4894263" y="5286375"/>
          <p14:tracePt t="37091" x="5054600" y="5251450"/>
          <p14:tracePt t="37099" x="5165725" y="5208588"/>
          <p14:tracePt t="37107" x="5302250" y="5149850"/>
          <p14:tracePt t="37114" x="5421313" y="5091113"/>
          <p14:tracePt t="37121" x="5675313" y="4972050"/>
          <p14:tracePt t="37129" x="5946775" y="4852988"/>
          <p14:tracePt t="37144" x="6278563" y="4708525"/>
          <p14:tracePt t="37152" x="6694488" y="4546600"/>
          <p14:tracePt t="37159" x="6958013" y="4452938"/>
          <p14:tracePt t="37167" x="7348538" y="4275138"/>
          <p14:tracePt t="37174" x="7807325" y="4156075"/>
          <p14:tracePt t="37182" x="8207375" y="4019550"/>
          <p14:tracePt t="37189" x="8529638" y="3935413"/>
          <p14:tracePt t="37196" x="8785225" y="3867150"/>
          <p14:tracePt t="37204" x="9464675" y="3713163"/>
          <p14:tracePt t="37212" x="9634538" y="3671888"/>
          <p14:tracePt t="37219" x="10212388" y="3527425"/>
          <p14:tracePt t="37226" x="10382250" y="3484563"/>
          <p14:tracePt t="37234" x="10772775" y="3433763"/>
          <p14:tracePt t="37250" x="10942638" y="3373438"/>
          <p14:tracePt t="37257" x="11172825" y="3330575"/>
          <p14:tracePt t="37264" x="11299825" y="3305175"/>
          <p14:tracePt t="37272" x="11376025" y="3297238"/>
          <p14:tracePt t="37279" x="11461750" y="3271838"/>
          <p14:tracePt t="37286" x="11487150" y="3271838"/>
          <p14:tracePt t="37294" x="11555413" y="3246438"/>
          <p14:tracePt t="37302" x="11588750" y="3228975"/>
          <p14:tracePt t="37309" x="11622088" y="3221038"/>
          <p14:tracePt t="37317" x="11664950" y="3221038"/>
          <p14:tracePt t="37324" x="11699875" y="3203575"/>
          <p14:tracePt t="37331" x="11791950" y="3203575"/>
          <p14:tracePt t="37339" x="11844338" y="3203575"/>
          <p14:tracePt t="37346" x="11895138" y="3203575"/>
          <p14:tracePt t="37363" x="11945938" y="3203575"/>
          <p14:tracePt t="37369" x="12030075" y="3203575"/>
          <p14:tracePt t="37376" x="12072938" y="3203575"/>
          <p14:tracePt t="37384" x="12090400" y="3203575"/>
          <p14:tracePt t="37392" x="12123738" y="3203575"/>
          <p14:tracePt t="37399" x="12133263" y="3203575"/>
          <p14:tracePt t="37406" x="12141200" y="3203575"/>
          <p14:tracePt t="37425" x="12149138" y="3203575"/>
          <p14:tracePt t="37485" x="12166600" y="3203575"/>
          <p14:tracePt t="37491" x="12174538" y="32035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864AD4-B87A-4AB5-8F30-11F89201C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顯示分數以及重來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1CE94D3-2604-49A6-8151-DA7CE8B28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8</a:t>
            </a:fld>
            <a:endParaRPr lang="zh-TW" altLang="en-US"/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176324A0-2983-4E0B-BCC1-93C31993CC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9158" y="448018"/>
            <a:ext cx="2682883" cy="5961963"/>
          </a:xfr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51743714-87EA-449D-B38C-394B81488A95}"/>
              </a:ext>
            </a:extLst>
          </p:cNvPr>
          <p:cNvSpPr txBox="1"/>
          <p:nvPr/>
        </p:nvSpPr>
        <p:spPr>
          <a:xfrm>
            <a:off x="838200" y="2331720"/>
            <a:ext cx="537362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結束遊戲後會來結算畫面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這裡會顯示你的最終分數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下方的按鈕分為重來與結束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重來按鈕可以回到開始介面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結束按鈕可以關掉程式，退出遊戲</a:t>
            </a:r>
            <a:endParaRPr lang="en-US" altLang="zh-TW" sz="2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dirty="0"/>
          </a:p>
        </p:txBody>
      </p:sp>
      <p:pic>
        <p:nvPicPr>
          <p:cNvPr id="12" name="音訊 11">
            <a:hlinkClick r:id="" action="ppaction://media"/>
            <a:extLst>
              <a:ext uri="{FF2B5EF4-FFF2-40B4-BE49-F238E27FC236}">
                <a16:creationId xmlns:a16="http://schemas.microsoft.com/office/drawing/2014/main" id="{EFD842CD-8924-4B3D-B0F5-9B25D7B186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233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07"/>
    </mc:Choice>
    <mc:Fallback>
      <p:transition spd="slow" advTm="23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39" x="11137900" y="2557463"/>
          <p14:tracePt t="747" x="10450513" y="2379663"/>
          <p14:tracePt t="755" x="9779000" y="2268538"/>
          <p14:tracePt t="761" x="9117013" y="2252663"/>
          <p14:tracePt t="770" x="8640763" y="2209800"/>
          <p14:tracePt t="775" x="7977188" y="2166938"/>
          <p14:tracePt t="785" x="7477125" y="2108200"/>
          <p14:tracePt t="791" x="6780213" y="2090738"/>
          <p14:tracePt t="806" x="6134100" y="1997075"/>
          <p14:tracePt t="813" x="5462588" y="1938338"/>
          <p14:tracePt t="820" x="5021263" y="1895475"/>
          <p14:tracePt t="828" x="4486275" y="1793875"/>
          <p14:tracePt t="837" x="4162425" y="1776413"/>
          <p14:tracePt t="843" x="3662363" y="1716088"/>
          <p14:tracePt t="851" x="3500438" y="1690688"/>
          <p14:tracePt t="858" x="3279775" y="1665288"/>
          <p14:tracePt t="865" x="3178175" y="1649413"/>
          <p14:tracePt t="873" x="3084513" y="1649413"/>
          <p14:tracePt t="881" x="3049588" y="1631950"/>
          <p14:tracePt t="888" x="2998788" y="1631950"/>
          <p14:tracePt t="896" x="2973388" y="1631950"/>
          <p14:tracePt t="920" x="2965450" y="1631950"/>
          <p14:tracePt t="927" x="2947988" y="1631950"/>
          <p14:tracePt t="941" x="2947988" y="1622425"/>
          <p14:tracePt t="981" x="2914650" y="1622425"/>
          <p14:tracePt t="986" x="2889250" y="1622425"/>
          <p14:tracePt t="994" x="2846388" y="1622425"/>
          <p14:tracePt t="1001" x="2803525" y="1614488"/>
          <p14:tracePt t="1008" x="2760663" y="1614488"/>
          <p14:tracePt t="1025" x="2735263" y="1614488"/>
          <p14:tracePt t="1032" x="2719388" y="1614488"/>
          <p14:tracePt t="1038" x="2676525" y="1614488"/>
          <p14:tracePt t="1046" x="2625725" y="1614488"/>
          <p14:tracePt t="1054" x="2582863" y="1614488"/>
          <p14:tracePt t="1061" x="2540000" y="1614488"/>
          <p14:tracePt t="1068" x="2455863" y="1614488"/>
          <p14:tracePt t="1076" x="2336800" y="1631950"/>
          <p14:tracePt t="1083" x="2251075" y="1631950"/>
          <p14:tracePt t="1091" x="2208213" y="1631950"/>
          <p14:tracePt t="1098" x="2124075" y="1631950"/>
          <p14:tracePt t="1106" x="1979613" y="1631950"/>
          <p14:tracePt t="1114" x="1928813" y="1631950"/>
          <p14:tracePt t="1122" x="1843088" y="1631950"/>
          <p14:tracePt t="1136" x="1766888" y="1631950"/>
          <p14:tracePt t="1143" x="1708150" y="1622425"/>
          <p14:tracePt t="1151" x="1639888" y="1622425"/>
          <p14:tracePt t="1158" x="1571625" y="1589088"/>
          <p14:tracePt t="1166" x="1503363" y="1581150"/>
          <p14:tracePt t="1173" x="1435100" y="1538288"/>
          <p14:tracePt t="1181" x="1368425" y="1530350"/>
          <p14:tracePt t="1188" x="1333500" y="1487488"/>
          <p14:tracePt t="1196" x="1290638" y="1477963"/>
          <p14:tracePt t="1204" x="1274763" y="1477963"/>
          <p14:tracePt t="1211" x="1274763" y="1470025"/>
          <p14:tracePt t="1823" x="1239838" y="1452563"/>
          <p14:tracePt t="1828" x="1231900" y="1444625"/>
          <p14:tracePt t="1834" x="1206500" y="1427163"/>
          <p14:tracePt t="1842" x="1181100" y="1411288"/>
          <p14:tracePt t="1849" x="1155700" y="1393825"/>
          <p14:tracePt t="1857" x="1138238" y="1385888"/>
          <p14:tracePt t="1873" x="1104900" y="1368425"/>
          <p14:tracePt t="1895" x="1087438" y="1368425"/>
          <p14:tracePt t="1901" x="1079500" y="1360488"/>
          <p14:tracePt t="2152" x="1044575" y="1325563"/>
          <p14:tracePt t="2158" x="1036638" y="1308100"/>
          <p14:tracePt t="2164" x="1003300" y="1257300"/>
          <p14:tracePt t="2172" x="976313" y="1231900"/>
          <p14:tracePt t="2179" x="960438" y="1189038"/>
          <p14:tracePt t="2187" x="925513" y="1138238"/>
          <p14:tracePt t="2194" x="917575" y="1087438"/>
          <p14:tracePt t="2201" x="874713" y="1036638"/>
          <p14:tracePt t="2218" x="866775" y="1019175"/>
          <p14:tracePt t="2224" x="866775" y="993775"/>
          <p14:tracePt t="2231" x="866775" y="977900"/>
          <p14:tracePt t="2238" x="866775" y="968375"/>
          <p14:tracePt t="2246" x="866775" y="960438"/>
          <p14:tracePt t="2254" x="866775" y="952500"/>
          <p14:tracePt t="2261" x="866775" y="935038"/>
          <p14:tracePt t="2278" x="866775" y="925513"/>
          <p14:tracePt t="2301" x="866775" y="917575"/>
          <p14:tracePt t="2306" x="866775" y="909638"/>
          <p14:tracePt t="2331" x="884238" y="892175"/>
          <p14:tracePt t="2361" x="884238" y="884238"/>
          <p14:tracePt t="2384" x="884238" y="874713"/>
          <p14:tracePt t="2601" x="884238" y="866775"/>
          <p14:tracePt t="2624" x="874713" y="849313"/>
          <p14:tracePt t="2630" x="866775" y="849313"/>
          <p14:tracePt t="2637" x="866775" y="841375"/>
          <p14:tracePt t="2652" x="858838" y="841375"/>
          <p14:tracePt t="2659" x="858838" y="823913"/>
          <p14:tracePt t="2666" x="841375" y="823913"/>
          <p14:tracePt t="2692" x="841375" y="815975"/>
          <p14:tracePt t="2698" x="831850" y="815975"/>
          <p14:tracePt t="2720" x="849313" y="790575"/>
          <p14:tracePt t="2727" x="866775" y="747713"/>
          <p14:tracePt t="2735" x="892175" y="722313"/>
          <p14:tracePt t="2741" x="892175" y="704850"/>
          <p14:tracePt t="2749" x="917575" y="679450"/>
          <p14:tracePt t="2768" x="935038" y="663575"/>
          <p14:tracePt t="2776" x="960438" y="636588"/>
          <p14:tracePt t="2779" x="976313" y="603250"/>
          <p14:tracePt t="2786" x="993775" y="595313"/>
          <p14:tracePt t="2794" x="1011238" y="560388"/>
          <p14:tracePt t="2802" x="1036638" y="552450"/>
          <p14:tracePt t="2808" x="1054100" y="534988"/>
          <p14:tracePt t="2816" x="1054100" y="527050"/>
          <p14:tracePt t="2824" x="1062038" y="527050"/>
          <p14:tracePt t="2830" x="1069975" y="519113"/>
          <p14:tracePt t="2878" x="1069975" y="501650"/>
          <p14:tracePt t="3171" x="1079500" y="501650"/>
          <p14:tracePt t="3177" x="1079500" y="492125"/>
          <p14:tracePt t="3183" x="1095375" y="484188"/>
          <p14:tracePt t="3191" x="1104900" y="466725"/>
          <p14:tracePt t="3198" x="1112838" y="458788"/>
          <p14:tracePt t="3206" x="1130300" y="450850"/>
          <p14:tracePt t="3213" x="1130300" y="433388"/>
          <p14:tracePt t="3221" x="1138238" y="425450"/>
          <p14:tracePt t="3229" x="1163638" y="407988"/>
          <p14:tracePt t="3244" x="1173163" y="407988"/>
          <p14:tracePt t="3251" x="1189038" y="390525"/>
          <p14:tracePt t="3258" x="1198563" y="374650"/>
          <p14:tracePt t="3266" x="1198563" y="365125"/>
          <p14:tracePt t="3274" x="1206500" y="365125"/>
          <p14:tracePt t="3281" x="1223963" y="357188"/>
          <p14:tracePt t="3288" x="1223963" y="339725"/>
          <p14:tracePt t="3304" x="1231900" y="339725"/>
          <p14:tracePt t="3311" x="1239838" y="339725"/>
          <p14:tracePt t="3326" x="1257300" y="322263"/>
          <p14:tracePt t="3333" x="1265238" y="322263"/>
          <p14:tracePt t="3341" x="1274763" y="306388"/>
          <p14:tracePt t="3356" x="1290638" y="288925"/>
          <p14:tracePt t="3372" x="1308100" y="288925"/>
          <p14:tracePt t="3378" x="1308100" y="280988"/>
          <p14:tracePt t="3386" x="1317625" y="280988"/>
          <p14:tracePt t="3394" x="1325563" y="271463"/>
          <p14:tracePt t="3417" x="1343025" y="271463"/>
          <p14:tracePt t="3495" x="1350963" y="271463"/>
          <p14:tracePt t="4019" x="1333500" y="271463"/>
          <p14:tracePt t="4049" x="1333500" y="280988"/>
          <p14:tracePt t="4055" x="1325563" y="296863"/>
          <p14:tracePt t="4061" x="1317625" y="296863"/>
          <p14:tracePt t="4069" x="1290638" y="314325"/>
          <p14:tracePt t="4076" x="1239838" y="365125"/>
          <p14:tracePt t="4084" x="1223963" y="390525"/>
          <p14:tracePt t="4091" x="1198563" y="425450"/>
          <p14:tracePt t="4099" x="1173163" y="458788"/>
          <p14:tracePt t="4107" x="1130300" y="534988"/>
          <p14:tracePt t="4114" x="1087438" y="611188"/>
          <p14:tracePt t="4121" x="1044575" y="679450"/>
          <p14:tracePt t="4129" x="1028700" y="722313"/>
          <p14:tracePt t="4136" x="1019175" y="747713"/>
          <p14:tracePt t="4144" x="993775" y="790575"/>
          <p14:tracePt t="4151" x="985838" y="841375"/>
          <p14:tracePt t="4159" x="985838" y="884238"/>
          <p14:tracePt t="4174" x="985838" y="909638"/>
          <p14:tracePt t="4181" x="985838" y="952500"/>
          <p14:tracePt t="4188" x="985838" y="968375"/>
          <p14:tracePt t="4196" x="985838" y="1011238"/>
          <p14:tracePt t="4203" x="985838" y="1044575"/>
          <p14:tracePt t="4211" x="985838" y="1069975"/>
          <p14:tracePt t="4218" x="985838" y="1087438"/>
          <p14:tracePt t="4226" x="985838" y="1112838"/>
          <p14:tracePt t="4233" x="985838" y="1130300"/>
          <p14:tracePt t="4241" x="985838" y="1138238"/>
          <p14:tracePt t="4256" x="985838" y="1147763"/>
          <p14:tracePt t="4264" x="985838" y="1155700"/>
          <p14:tracePt t="4279" x="985838" y="1163638"/>
          <p14:tracePt t="4287" x="976313" y="1163638"/>
          <p14:tracePt t="4293" x="968375" y="1181100"/>
          <p14:tracePt t="4301" x="968375" y="1189038"/>
          <p14:tracePt t="4308" x="950913" y="1198563"/>
          <p14:tracePt t="4316" x="942975" y="1216025"/>
          <p14:tracePt t="4323" x="935038" y="1231900"/>
          <p14:tracePt t="4331" x="917575" y="1231900"/>
          <p14:tracePt t="4346" x="900113" y="1249363"/>
          <p14:tracePt t="4354" x="900113" y="1266825"/>
          <p14:tracePt t="4369" x="884238" y="1266825"/>
          <p14:tracePt t="4376" x="884238" y="1282700"/>
          <p14:tracePt t="4400" x="874713" y="1292225"/>
          <p14:tracePt t="4406" x="874713" y="1300163"/>
          <p14:tracePt t="4413" x="866775" y="1300163"/>
          <p14:tracePt t="4421" x="866775" y="1325563"/>
          <p14:tracePt t="4428" x="866775" y="1333500"/>
          <p14:tracePt t="4436" x="866775" y="1376363"/>
          <p14:tracePt t="4443" x="866775" y="1401763"/>
          <p14:tracePt t="4451" x="866775" y="1444625"/>
          <p14:tracePt t="4458" x="866775" y="1520825"/>
          <p14:tracePt t="4466" x="866775" y="1546225"/>
          <p14:tracePt t="4474" x="884238" y="1597025"/>
          <p14:tracePt t="4481" x="884238" y="1665288"/>
          <p14:tracePt t="4497" x="900113" y="1733550"/>
          <p14:tracePt t="4503" x="917575" y="1801813"/>
          <p14:tracePt t="4511" x="935038" y="1860550"/>
          <p14:tracePt t="4518" x="950913" y="1911350"/>
          <p14:tracePt t="4526" x="960438" y="1963738"/>
          <p14:tracePt t="4533" x="985838" y="2047875"/>
          <p14:tracePt t="4541" x="1003300" y="2124075"/>
          <p14:tracePt t="4548" x="1019175" y="2166938"/>
          <p14:tracePt t="4556" x="1036638" y="2286000"/>
          <p14:tracePt t="4563" x="1044575" y="2303463"/>
          <p14:tracePt t="4571" x="1044575" y="2362200"/>
          <p14:tracePt t="4578" x="1062038" y="2397125"/>
          <p14:tracePt t="4586" x="1079500" y="2422525"/>
          <p14:tracePt t="4594" x="1079500" y="2438400"/>
          <p14:tracePt t="4609" x="1087438" y="2455863"/>
          <p14:tracePt t="4616" x="1087438" y="2473325"/>
          <p14:tracePt t="4639" x="1104900" y="2473325"/>
          <p14:tracePt t="4701" x="1104900" y="2489200"/>
          <p14:tracePt t="4730" x="1104900" y="2498725"/>
          <p14:tracePt t="4745" x="1104900" y="2506663"/>
          <p14:tracePt t="4768" x="1104900" y="2524125"/>
          <p14:tracePt t="4821" x="1104900" y="2541588"/>
          <p14:tracePt t="4826" x="1104900" y="2549525"/>
          <p14:tracePt t="4835" x="1104900" y="2557463"/>
          <p14:tracePt t="4841" x="1104900" y="2574925"/>
          <p14:tracePt t="4856" x="1104900" y="2592388"/>
          <p14:tracePt t="4874" x="1104900" y="2608263"/>
          <p14:tracePt t="4888" x="1104900" y="2625725"/>
          <p14:tracePt t="4894" x="1104900" y="2633663"/>
          <p14:tracePt t="5121" x="1104900" y="2643188"/>
          <p14:tracePt t="5126" x="1104900" y="2668588"/>
          <p14:tracePt t="5135" x="1104900" y="2676525"/>
          <p14:tracePt t="5141" x="1104900" y="2693988"/>
          <p14:tracePt t="5149" x="1104900" y="2711450"/>
          <p14:tracePt t="5156" x="1104900" y="2736850"/>
          <p14:tracePt t="5165" x="1104900" y="2762250"/>
          <p14:tracePt t="5170" x="1104900" y="2770188"/>
          <p14:tracePt t="5179" x="1104900" y="2795588"/>
          <p14:tracePt t="5186" x="1104900" y="2805113"/>
          <p14:tracePt t="5194" x="1104900" y="2820988"/>
          <p14:tracePt t="5209" x="1112838" y="2838450"/>
          <p14:tracePt t="5216" x="1112838" y="2855913"/>
          <p14:tracePt t="5232" x="1112838" y="2871788"/>
          <p14:tracePt t="5512" x="1120775" y="2871788"/>
          <p14:tracePt t="5518" x="1130300" y="2871788"/>
          <p14:tracePt t="5524" x="1155700" y="2863850"/>
          <p14:tracePt t="5531" x="1181100" y="2863850"/>
          <p14:tracePt t="5540" x="1214438" y="2855913"/>
          <p14:tracePt t="5545" x="1231900" y="2855913"/>
          <p14:tracePt t="5553" x="1257300" y="2855913"/>
          <p14:tracePt t="5560" x="1300163" y="2838450"/>
          <p14:tracePt t="5568" x="1343025" y="2838450"/>
          <p14:tracePt t="5584" x="1419225" y="2813050"/>
          <p14:tracePt t="5591" x="1452563" y="2805113"/>
          <p14:tracePt t="5599" x="1503363" y="2787650"/>
          <p14:tracePt t="5606" x="1538288" y="2778125"/>
          <p14:tracePt t="5613" x="1546225" y="2744788"/>
          <p14:tracePt t="5621" x="1563688" y="2736850"/>
          <p14:tracePt t="5628" x="1606550" y="2701925"/>
          <p14:tracePt t="5644" x="1639888" y="2668588"/>
          <p14:tracePt t="5651" x="1665288" y="2643188"/>
          <p14:tracePt t="5659" x="1682750" y="2633663"/>
          <p14:tracePt t="5666" x="1682750" y="2617788"/>
          <p14:tracePt t="5674" x="1698625" y="2608263"/>
          <p14:tracePt t="5690" x="1708150" y="2600325"/>
          <p14:tracePt t="5696" x="1724025" y="2582863"/>
          <p14:tracePt t="5714" x="1733550" y="2582863"/>
          <p14:tracePt t="5718" x="1733550" y="2574925"/>
          <p14:tracePt t="5781" x="1741488" y="2566988"/>
          <p14:tracePt t="5827" x="1766888" y="2566988"/>
          <p14:tracePt t="5832" x="1776413" y="2566988"/>
          <p14:tracePt t="5838" x="1792288" y="2566988"/>
          <p14:tracePt t="5846" x="1827213" y="2582863"/>
          <p14:tracePt t="5853" x="1852613" y="2600325"/>
          <p14:tracePt t="5861" x="1878013" y="2625725"/>
          <p14:tracePt t="5869" x="1928813" y="2643188"/>
          <p14:tracePt t="5876" x="1971675" y="2651125"/>
          <p14:tracePt t="5884" x="1997075" y="2651125"/>
          <p14:tracePt t="5891" x="2030413" y="2668588"/>
          <p14:tracePt t="5907" x="2047875" y="2676525"/>
          <p14:tracePt t="5913" x="2073275" y="2676525"/>
          <p14:tracePt t="5920" x="2098675" y="2693988"/>
          <p14:tracePt t="5928" x="2106613" y="2693988"/>
          <p14:tracePt t="5936" x="2124075" y="2701925"/>
          <p14:tracePt t="5943" x="2149475" y="2711450"/>
          <p14:tracePt t="5951" x="2174875" y="2727325"/>
          <p14:tracePt t="5958" x="2192338" y="2752725"/>
          <p14:tracePt t="5966" x="2208213" y="2770188"/>
          <p14:tracePt t="5974" x="2243138" y="2813050"/>
          <p14:tracePt t="5981" x="2251075" y="2820988"/>
          <p14:tracePt t="5989" x="2286000" y="2855913"/>
          <p14:tracePt t="5996" x="2293938" y="2881313"/>
          <p14:tracePt t="6005" x="2311400" y="2897188"/>
          <p14:tracePt t="6019" x="2311400" y="2906713"/>
          <p14:tracePt t="6026" x="2319338" y="2914650"/>
          <p14:tracePt t="6034" x="2319338" y="2922588"/>
          <p14:tracePt t="6049" x="2319338" y="2932113"/>
          <p14:tracePt t="6057" x="2319338" y="2949575"/>
          <p14:tracePt t="6075" x="2319338" y="2957513"/>
          <p14:tracePt t="6103" x="2319338" y="2965450"/>
          <p14:tracePt t="6126" x="2319338" y="2982913"/>
          <p14:tracePt t="6149" x="2336800" y="2990850"/>
          <p14:tracePt t="6154" x="2344738" y="3000375"/>
          <p14:tracePt t="6161" x="2344738" y="3016250"/>
          <p14:tracePt t="6169" x="2379663" y="3041650"/>
          <p14:tracePt t="6177" x="2379663" y="3051175"/>
          <p14:tracePt t="6184" x="2395538" y="3059113"/>
          <p14:tracePt t="6207" x="2413000" y="3059113"/>
          <p14:tracePt t="6214" x="2438400" y="3084513"/>
          <p14:tracePt t="6221" x="2455863" y="3101975"/>
          <p14:tracePt t="6228" x="2481263" y="3127375"/>
          <p14:tracePt t="6236" x="2514600" y="3144838"/>
          <p14:tracePt t="6244" x="2540000" y="3144838"/>
          <p14:tracePt t="6251" x="2565400" y="3152775"/>
          <p14:tracePt t="6258" x="2574925" y="3152775"/>
          <p14:tracePt t="6266" x="2600325" y="3170238"/>
          <p14:tracePt t="6274" x="2616200" y="3170238"/>
          <p14:tracePt t="6305" x="2633663" y="3170238"/>
          <p14:tracePt t="6311" x="2651125" y="3170238"/>
          <p14:tracePt t="6374" x="2668588" y="3170238"/>
          <p14:tracePt t="6378" x="2668588" y="3160713"/>
          <p14:tracePt t="6386" x="2668588" y="3152775"/>
          <p14:tracePt t="6393" x="2659063" y="3135313"/>
          <p14:tracePt t="6401" x="2659063" y="3119438"/>
          <p14:tracePt t="6408" x="2651125" y="3109913"/>
          <p14:tracePt t="6415" x="2616200" y="3084513"/>
          <p14:tracePt t="6424" x="2590800" y="3067050"/>
          <p14:tracePt t="6431" x="2574925" y="3059113"/>
          <p14:tracePt t="6439" x="2524125" y="3041650"/>
          <p14:tracePt t="6454" x="2413000" y="3025775"/>
          <p14:tracePt t="6461" x="2286000" y="3008313"/>
          <p14:tracePt t="6468" x="2141538" y="3008313"/>
          <p14:tracePt t="6475" x="2098675" y="3008313"/>
          <p14:tracePt t="6484" x="1928813" y="3008313"/>
          <p14:tracePt t="6491" x="1784350" y="3008313"/>
          <p14:tracePt t="6498" x="1657350" y="3008313"/>
          <p14:tracePt t="6505" x="1546225" y="3008313"/>
          <p14:tracePt t="6513" x="1435100" y="3008313"/>
          <p14:tracePt t="6521" x="1350963" y="3008313"/>
          <p14:tracePt t="6528" x="1308100" y="3008313"/>
          <p14:tracePt t="6536" x="1265238" y="3008313"/>
          <p14:tracePt t="6543" x="1257300" y="3008313"/>
          <p14:tracePt t="6559" x="1239838" y="3008313"/>
          <p14:tracePt t="6566" x="1231900" y="3008313"/>
          <p14:tracePt t="6629" x="1223963" y="3008313"/>
          <p14:tracePt t="6650" x="1214438" y="3008313"/>
          <p14:tracePt t="6656" x="1198563" y="3008313"/>
          <p14:tracePt t="6664" x="1189038" y="2990850"/>
          <p14:tracePt t="6680" x="1173163" y="2982913"/>
          <p14:tracePt t="6702" x="1155700" y="2982913"/>
          <p14:tracePt t="6808" x="1155700" y="2965450"/>
          <p14:tracePt t="6814" x="1155700" y="2957513"/>
          <p14:tracePt t="6822" x="1163638" y="2949575"/>
          <p14:tracePt t="6829" x="1173163" y="2949575"/>
          <p14:tracePt t="6837" x="1181100" y="2932113"/>
          <p14:tracePt t="6844" x="1206500" y="2922588"/>
          <p14:tracePt t="6852" x="1223963" y="2914650"/>
          <p14:tracePt t="6866" x="1257300" y="2897188"/>
          <p14:tracePt t="6883" x="1265238" y="2897188"/>
          <p14:tracePt t="6889" x="1274763" y="2897188"/>
          <p14:tracePt t="6896" x="1290638" y="2897188"/>
          <p14:tracePt t="6921" x="1308100" y="2897188"/>
          <p14:tracePt t="6945" x="1317625" y="2897188"/>
          <p14:tracePt t="6989" x="1325563" y="2906713"/>
          <p14:tracePt t="6994" x="1350963" y="2906713"/>
          <p14:tracePt t="7002" x="1368425" y="2957513"/>
          <p14:tracePt t="7011" x="1401763" y="3008313"/>
          <p14:tracePt t="7017" x="1427163" y="3051175"/>
          <p14:tracePt t="7024" x="1470025" y="3101975"/>
          <p14:tracePt t="7032" x="1477963" y="3152775"/>
          <p14:tracePt t="7038" x="1512888" y="3178175"/>
          <p14:tracePt t="7046" x="1520825" y="3195638"/>
          <p14:tracePt t="7053" x="1520825" y="3203575"/>
          <p14:tracePt t="7061" x="1538288" y="3211513"/>
          <p14:tracePt t="7146" x="1538288" y="3228975"/>
          <p14:tracePt t="7349" x="1538288" y="3246438"/>
          <p14:tracePt t="7354" x="1538288" y="3263900"/>
          <p14:tracePt t="7369" x="1538288" y="3279775"/>
          <p14:tracePt t="7376" x="1538288" y="3289300"/>
          <p14:tracePt t="7384" x="1538288" y="3297238"/>
          <p14:tracePt t="7391" x="1546225" y="3322638"/>
          <p14:tracePt t="7398" x="1546225" y="3330575"/>
          <p14:tracePt t="7406" x="1546225" y="3348038"/>
          <p14:tracePt t="7413" x="1554163" y="3348038"/>
          <p14:tracePt t="7430" x="1554163" y="3365500"/>
          <p14:tracePt t="7436" x="1554163" y="3382963"/>
          <p14:tracePt t="7648" x="1571625" y="3382963"/>
          <p14:tracePt t="7662" x="1579563" y="3398838"/>
          <p14:tracePt t="7669" x="1589088" y="3398838"/>
          <p14:tracePt t="7677" x="1606550" y="3398838"/>
          <p14:tracePt t="7700" x="1622425" y="3398838"/>
          <p14:tracePt t="7739" x="1639888" y="3398838"/>
          <p14:tracePt t="7744" x="1657350" y="3398838"/>
          <p14:tracePt t="7752" x="1673225" y="3390900"/>
          <p14:tracePt t="7759" x="1690688" y="3390900"/>
          <p14:tracePt t="7766" x="1716088" y="3382963"/>
          <p14:tracePt t="7774" x="1741488" y="3382963"/>
          <p14:tracePt t="7781" x="1784350" y="3365500"/>
          <p14:tracePt t="7788" x="1827213" y="3365500"/>
          <p14:tracePt t="7795" x="1878013" y="3348038"/>
          <p14:tracePt t="7803" x="1946275" y="3348038"/>
          <p14:tracePt t="7811" x="1979613" y="3340100"/>
          <p14:tracePt t="7818" x="2022475" y="3340100"/>
          <p14:tracePt t="7826" x="2073275" y="3322638"/>
          <p14:tracePt t="7833" x="2116138" y="3322638"/>
          <p14:tracePt t="7841" x="2166938" y="3297238"/>
          <p14:tracePt t="7848" x="2208213" y="3297238"/>
          <p14:tracePt t="7864" x="2260600" y="3271838"/>
          <p14:tracePt t="7871" x="2301875" y="3271838"/>
          <p14:tracePt t="7878" x="2319338" y="3263900"/>
          <p14:tracePt t="7886" x="2370138" y="3246438"/>
          <p14:tracePt t="7893" x="2387600" y="3246438"/>
          <p14:tracePt t="7901" x="2438400" y="3228975"/>
          <p14:tracePt t="7909" x="2455863" y="3228975"/>
          <p14:tracePt t="7916" x="2497138" y="3228975"/>
          <p14:tracePt t="7923" x="2524125" y="3228975"/>
          <p14:tracePt t="7931" x="2565400" y="3228975"/>
          <p14:tracePt t="7938" x="2600325" y="3228975"/>
          <p14:tracePt t="7947" x="2616200" y="3228975"/>
          <p14:tracePt t="7955" x="2659063" y="3228975"/>
          <p14:tracePt t="7970" x="2709863" y="3228975"/>
          <p14:tracePt t="7976" x="2760663" y="3228975"/>
          <p14:tracePt t="7984" x="2811463" y="3238500"/>
          <p14:tracePt t="7992" x="2854325" y="3238500"/>
          <p14:tracePt t="7999" x="2905125" y="3254375"/>
          <p14:tracePt t="8007" x="2947988" y="3254375"/>
          <p14:tracePt t="8014" x="3008313" y="3263900"/>
          <p14:tracePt t="8021" x="3109913" y="3289300"/>
          <p14:tracePt t="8028" x="3194050" y="3289300"/>
          <p14:tracePt t="8036" x="3297238" y="3297238"/>
          <p14:tracePt t="8044" x="3373438" y="3322638"/>
          <p14:tracePt t="8052" x="3482975" y="3322638"/>
          <p14:tracePt t="8058" x="3568700" y="3348038"/>
          <p14:tracePt t="8066" x="3721100" y="3348038"/>
          <p14:tracePt t="8082" x="3840163" y="3348038"/>
          <p14:tracePt t="8089" x="3992563" y="3348038"/>
          <p14:tracePt t="8096" x="4103688" y="3330575"/>
          <p14:tracePt t="8104" x="4197350" y="3305175"/>
          <p14:tracePt t="8111" x="4359275" y="3271838"/>
          <p14:tracePt t="8119" x="4529138" y="3228975"/>
          <p14:tracePt t="8126" x="4656138" y="3195638"/>
          <p14:tracePt t="8134" x="4910138" y="3119438"/>
          <p14:tracePt t="8141" x="5021263" y="3101975"/>
          <p14:tracePt t="8149" x="5378450" y="3000375"/>
          <p14:tracePt t="8156" x="5556250" y="2949575"/>
          <p14:tracePt t="8163" x="5853113" y="2932113"/>
          <p14:tracePt t="8171" x="6219825" y="2838450"/>
          <p14:tracePt t="8186" x="6575425" y="2805113"/>
          <p14:tracePt t="8194" x="6889750" y="2752725"/>
          <p14:tracePt t="8201" x="7196138" y="2701925"/>
          <p14:tracePt t="8209" x="7493000" y="2668588"/>
          <p14:tracePt t="8216" x="7688263" y="2643188"/>
          <p14:tracePt t="8224" x="7799388" y="2625725"/>
          <p14:tracePt t="8231" x="7918450" y="2582863"/>
          <p14:tracePt t="8238" x="8004175" y="2582863"/>
          <p14:tracePt t="8246" x="8062913" y="2574925"/>
          <p14:tracePt t="8253" x="8096250" y="2549525"/>
          <p14:tracePt t="8260" x="8121650" y="2549525"/>
          <p14:tracePt t="8268" x="8131175" y="2549525"/>
          <p14:tracePt t="8414" x="8139113" y="2549525"/>
          <p14:tracePt t="8420" x="8147050" y="2549525"/>
          <p14:tracePt t="8427" x="8164513" y="2549525"/>
          <p14:tracePt t="8434" x="8174038" y="2549525"/>
          <p14:tracePt t="8441" x="8181975" y="2549525"/>
          <p14:tracePt t="8448" x="8189913" y="2549525"/>
          <p14:tracePt t="8455" x="8199438" y="2549525"/>
          <p14:tracePt t="8463" x="8215313" y="2557463"/>
          <p14:tracePt t="8470" x="8224838" y="2557463"/>
          <p14:tracePt t="8478" x="8250238" y="2557463"/>
          <p14:tracePt t="8485" x="8258175" y="2566988"/>
          <p14:tracePt t="8493" x="8275638" y="2566988"/>
          <p14:tracePt t="8509" x="8283575" y="2582863"/>
          <p14:tracePt t="8516" x="8308975" y="2582863"/>
          <p14:tracePt t="8524" x="8318500" y="2592388"/>
          <p14:tracePt t="8531" x="8326438" y="2592388"/>
          <p14:tracePt t="8538" x="8343900" y="2600325"/>
          <p14:tracePt t="8545" x="8351838" y="2600325"/>
          <p14:tracePt t="8553" x="8359775" y="2600325"/>
          <p14:tracePt t="8661" x="8359775" y="2633663"/>
          <p14:tracePt t="8666" x="8359775" y="2643188"/>
          <p14:tracePt t="8673" x="8351838" y="2676525"/>
          <p14:tracePt t="8681" x="8318500" y="2686050"/>
          <p14:tracePt t="8688" x="8308975" y="2693988"/>
          <p14:tracePt t="8696" x="8283575" y="2719388"/>
          <p14:tracePt t="8703" x="8266113" y="2736850"/>
          <p14:tracePt t="8711" x="8250238" y="2744788"/>
          <p14:tracePt t="8726" x="8232775" y="2762250"/>
          <p14:tracePt t="8733" x="8215313" y="2770188"/>
          <p14:tracePt t="8741" x="8207375" y="2778125"/>
          <p14:tracePt t="8748" x="8181975" y="2795588"/>
          <p14:tracePt t="8764" x="8174038" y="2795588"/>
          <p14:tracePt t="8772" x="8156575" y="2805113"/>
          <p14:tracePt t="8778" x="8139113" y="2813050"/>
          <p14:tracePt t="8786" x="8121650" y="2830513"/>
          <p14:tracePt t="8793" x="8113713" y="2830513"/>
          <p14:tracePt t="8801" x="8105775" y="2838450"/>
          <p14:tracePt t="8808" x="8088313" y="2838450"/>
          <p14:tracePt t="8816" x="8080375" y="2855913"/>
          <p14:tracePt t="8824" x="8070850" y="2855913"/>
          <p14:tracePt t="8842" x="8045450" y="2855913"/>
          <p14:tracePt t="8846" x="8020050" y="2855913"/>
          <p14:tracePt t="8854" x="8012113" y="2855913"/>
          <p14:tracePt t="8861" x="7986713" y="2855913"/>
          <p14:tracePt t="8869" x="7977188" y="2855913"/>
          <p14:tracePt t="8876" x="7951788" y="2855913"/>
          <p14:tracePt t="8884" x="7935913" y="2855913"/>
          <p14:tracePt t="8900" x="7918450" y="2855913"/>
          <p14:tracePt t="8907" x="7900988" y="2855913"/>
          <p14:tracePt t="8922" x="7885113" y="2855913"/>
          <p14:tracePt t="8929" x="7875588" y="2855913"/>
          <p14:tracePt t="8944" x="7867650" y="2855913"/>
          <p14:tracePt t="8951" x="7850188" y="2855913"/>
          <p14:tracePt t="8970" x="7842250" y="2855913"/>
          <p14:tracePt t="8975" x="7816850" y="2855913"/>
          <p14:tracePt t="8982" x="7807325" y="2855913"/>
          <p14:tracePt t="8990" x="7781925" y="2846388"/>
          <p14:tracePt t="8998" x="7756525" y="2838450"/>
          <p14:tracePt t="9004" x="7740650" y="2838450"/>
          <p14:tracePt t="9012" x="7723188" y="2820988"/>
          <p14:tracePt t="9020" x="7697788" y="2820988"/>
          <p14:tracePt t="9027" x="7672388" y="2805113"/>
          <p14:tracePt t="9034" x="7646988" y="2805113"/>
          <p14:tracePt t="9041" x="7637463" y="2805113"/>
          <p14:tracePt t="9048" x="7604125" y="2787650"/>
          <p14:tracePt t="9064" x="7586663" y="2787650"/>
          <p14:tracePt t="9072" x="7578725" y="2778125"/>
          <p14:tracePt t="9079" x="7570788" y="2778125"/>
          <p14:tracePt t="9086" x="7553325" y="2778125"/>
          <p14:tracePt t="9111" x="7535863" y="2778125"/>
          <p14:tracePt t="9142" x="7518400" y="2762250"/>
          <p14:tracePt t="9299" x="7518400" y="2744788"/>
          <p14:tracePt t="9304" x="7527925" y="2727325"/>
          <p14:tracePt t="9311" x="7545388" y="2711450"/>
          <p14:tracePt t="9318" x="7553325" y="2686050"/>
          <p14:tracePt t="9325" x="7561263" y="2686050"/>
          <p14:tracePt t="9333" x="7578725" y="2651125"/>
          <p14:tracePt t="9341" x="7586663" y="2643188"/>
          <p14:tracePt t="9348" x="7604125" y="2625725"/>
          <p14:tracePt t="9356" x="7604125" y="2617788"/>
          <p14:tracePt t="9380" x="7621588" y="2608263"/>
          <p14:tracePt t="9386" x="7621588" y="2592388"/>
          <p14:tracePt t="9393" x="7621588" y="2582863"/>
          <p14:tracePt t="9400" x="7637463" y="2574925"/>
          <p14:tracePt t="9416" x="7637463" y="2557463"/>
          <p14:tracePt t="9431" x="7637463" y="2541588"/>
          <p14:tracePt t="9438" x="7637463" y="2524125"/>
          <p14:tracePt t="9454" x="7637463" y="2506663"/>
          <p14:tracePt t="9477" x="7654925" y="2489200"/>
          <p14:tracePt t="9515" x="7654925" y="2473325"/>
          <p14:tracePt t="9530" x="7672388" y="2463800"/>
          <p14:tracePt t="9545" x="7672388" y="2455863"/>
          <p14:tracePt t="9551" x="7672388" y="2438400"/>
          <p14:tracePt t="9558" x="7672388" y="2430463"/>
          <p14:tracePt t="9566" x="7672388" y="2422525"/>
          <p14:tracePt t="9582" x="7680325" y="2405063"/>
          <p14:tracePt t="9597" x="7680325" y="2387600"/>
          <p14:tracePt t="9605" x="7680325" y="2371725"/>
          <p14:tracePt t="9619" x="7680325" y="2344738"/>
          <p14:tracePt t="9626" x="7697788" y="2336800"/>
          <p14:tracePt t="9634" x="7697788" y="2311400"/>
          <p14:tracePt t="9642" x="7715250" y="2278063"/>
          <p14:tracePt t="9650" x="7723188" y="2252663"/>
          <p14:tracePt t="9656" x="7723188" y="2227263"/>
          <p14:tracePt t="9663" x="7731125" y="2209800"/>
          <p14:tracePt t="9671" x="7740650" y="2174875"/>
          <p14:tracePt t="9679" x="7756525" y="2149475"/>
          <p14:tracePt t="9686" x="7781925" y="2124075"/>
          <p14:tracePt t="9693" x="7799388" y="2098675"/>
          <p14:tracePt t="9709" x="7816850" y="2065338"/>
          <p14:tracePt t="9717" x="7824788" y="2047875"/>
          <p14:tracePt t="9724" x="7850188" y="2030413"/>
          <p14:tracePt t="9732" x="7867650" y="2005013"/>
          <p14:tracePt t="9738" x="7875588" y="1989138"/>
          <p14:tracePt t="9746" x="7885113" y="1963738"/>
          <p14:tracePt t="9754" x="7918450" y="1954213"/>
          <p14:tracePt t="9761" x="7926388" y="1946275"/>
          <p14:tracePt t="9768" x="7961313" y="1920875"/>
          <p14:tracePt t="9776" x="7986713" y="1903413"/>
          <p14:tracePt t="9783" x="8012113" y="1878013"/>
          <p14:tracePt t="9790" x="8037513" y="1860550"/>
          <p14:tracePt t="9798" x="8062913" y="1844675"/>
          <p14:tracePt t="9814" x="8156575" y="1809750"/>
          <p14:tracePt t="9821" x="8215313" y="1801813"/>
          <p14:tracePt t="9828" x="8291513" y="1776413"/>
          <p14:tracePt t="9837" x="8351838" y="1758950"/>
          <p14:tracePt t="9843" x="8453438" y="1758950"/>
          <p14:tracePt t="9851" x="8504238" y="1758950"/>
          <p14:tracePt t="9858" x="8589963" y="1758950"/>
          <p14:tracePt t="9865" x="8674100" y="1758950"/>
          <p14:tracePt t="9873" x="8793163" y="1758950"/>
          <p14:tracePt t="9888" x="8929688" y="1758950"/>
          <p14:tracePt t="9896" x="9013825" y="1758950"/>
          <p14:tracePt t="9904" x="9074150" y="1758950"/>
          <p14:tracePt t="9911" x="9158288" y="1776413"/>
          <p14:tracePt t="9919" x="9236075" y="1776413"/>
          <p14:tracePt t="9926" x="9312275" y="1793875"/>
          <p14:tracePt t="9933" x="9405938" y="1801813"/>
          <p14:tracePt t="9941" x="9447213" y="1819275"/>
          <p14:tracePt t="9949" x="9507538" y="1835150"/>
          <p14:tracePt t="9956" x="9523413" y="1835150"/>
          <p14:tracePt t="9964" x="9575800" y="1852613"/>
          <p14:tracePt t="9971" x="9609138" y="1870075"/>
          <p14:tracePt t="9979" x="9626600" y="1870075"/>
          <p14:tracePt t="9986" x="9634538" y="1870075"/>
          <p14:tracePt t="9994" x="9652000" y="1878013"/>
          <p14:tracePt t="10001" x="9659938" y="1878013"/>
          <p14:tracePt t="10009" x="9659938" y="1885950"/>
          <p14:tracePt t="10016" x="9667875" y="1885950"/>
          <p14:tracePt t="10031" x="9685338" y="1903413"/>
          <p14:tracePt t="10039" x="9694863" y="1928813"/>
          <p14:tracePt t="10046" x="9702800" y="1971675"/>
          <p14:tracePt t="10055" x="9745663" y="2022475"/>
          <p14:tracePt t="10061" x="9779000" y="2082800"/>
          <p14:tracePt t="10068" x="9812338" y="2174875"/>
          <p14:tracePt t="10076" x="9839325" y="2217738"/>
          <p14:tracePt t="10083" x="9880600" y="2268538"/>
          <p14:tracePt t="10091" x="9915525" y="2319338"/>
          <p14:tracePt t="10099" x="9923463" y="2371725"/>
          <p14:tracePt t="10107" x="9940925" y="2397125"/>
          <p14:tracePt t="10114" x="9956800" y="2438400"/>
          <p14:tracePt t="10121" x="9966325" y="2463800"/>
          <p14:tracePt t="10129" x="9966325" y="2506663"/>
          <p14:tracePt t="10144" x="9966325" y="2532063"/>
          <p14:tracePt t="10151" x="9966325" y="2574925"/>
          <p14:tracePt t="10158" x="9966325" y="2600325"/>
          <p14:tracePt t="10166" x="9940925" y="2643188"/>
          <p14:tracePt t="10174" x="9931400" y="2668588"/>
          <p14:tracePt t="10181" x="9898063" y="2719388"/>
          <p14:tracePt t="10189" x="9872663" y="2762250"/>
          <p14:tracePt t="10196" x="9839325" y="2855913"/>
          <p14:tracePt t="10204" x="9786938" y="2906713"/>
          <p14:tracePt t="10212" x="9728200" y="2974975"/>
          <p14:tracePt t="10219" x="9677400" y="3051175"/>
          <p14:tracePt t="10226" x="9617075" y="3119438"/>
          <p14:tracePt t="10234" x="9566275" y="3195638"/>
          <p14:tracePt t="10250" x="9498013" y="3254375"/>
          <p14:tracePt t="10256" x="9421813" y="3314700"/>
          <p14:tracePt t="10264" x="9328150" y="3373438"/>
          <p14:tracePt t="10271" x="9251950" y="3424238"/>
          <p14:tracePt t="10278" x="9158288" y="3459163"/>
          <p14:tracePt t="10286" x="9074150" y="3509963"/>
          <p14:tracePt t="10293" x="9013825" y="3509963"/>
          <p14:tracePt t="10301" x="8818563" y="3517900"/>
          <p14:tracePt t="10309" x="8709025" y="3517900"/>
          <p14:tracePt t="10316" x="8580438" y="3517900"/>
          <p14:tracePt t="10323" x="8462963" y="3517900"/>
          <p14:tracePt t="10331" x="8351838" y="3492500"/>
          <p14:tracePt t="10338" x="8215313" y="3459163"/>
          <p14:tracePt t="10354" x="8080375" y="3424238"/>
          <p14:tracePt t="10361" x="7961313" y="3398838"/>
          <p14:tracePt t="10368" x="7740650" y="3355975"/>
          <p14:tracePt t="10376" x="7621588" y="3305175"/>
          <p14:tracePt t="10383" x="7527925" y="3279775"/>
          <p14:tracePt t="10399" x="7467600" y="3254375"/>
          <p14:tracePt t="10406" x="7426325" y="3246438"/>
          <p14:tracePt t="10413" x="7348538" y="3228975"/>
          <p14:tracePt t="10421" x="7323138" y="3221038"/>
          <p14:tracePt t="10428" x="7297738" y="3203575"/>
          <p14:tracePt t="10436" x="7289800" y="3203575"/>
          <p14:tracePt t="10444" x="7272338" y="3186113"/>
          <p14:tracePt t="10451" x="7264400" y="3186113"/>
          <p14:tracePt t="10458" x="7256463" y="3178175"/>
          <p14:tracePt t="10475" x="7256463" y="3170238"/>
          <p14:tracePt t="10481" x="7239000" y="3152775"/>
          <p14:tracePt t="10488" x="7229475" y="3152775"/>
          <p14:tracePt t="10496" x="7229475" y="3144838"/>
          <p14:tracePt t="10504" x="7221538" y="3135313"/>
          <p14:tracePt t="10519" x="7213600" y="3119438"/>
          <p14:tracePt t="10542" x="7196138" y="3109913"/>
          <p14:tracePt t="10568" x="7178675" y="3109913"/>
          <p14:tracePt t="10573" x="7178675" y="3094038"/>
          <p14:tracePt t="10828" x="7127875" y="3109913"/>
          <p14:tracePt t="10834" x="7034213" y="3135313"/>
          <p14:tracePt t="10841" x="6899275" y="3160713"/>
          <p14:tracePt t="10849" x="6780213" y="3195638"/>
          <p14:tracePt t="10856" x="6600825" y="3221038"/>
          <p14:tracePt t="10864" x="6296025" y="3271838"/>
          <p14:tracePt t="10872" x="5930900" y="3330575"/>
          <p14:tracePt t="10879" x="5599113" y="3365500"/>
          <p14:tracePt t="10886" x="5249863" y="3382963"/>
          <p14:tracePt t="10903" x="4894263" y="3416300"/>
          <p14:tracePt t="10909" x="4587875" y="3449638"/>
          <p14:tracePt t="10916" x="4256088" y="3502025"/>
          <p14:tracePt t="10924" x="4035425" y="3535363"/>
          <p14:tracePt t="10931" x="3883025" y="3543300"/>
          <p14:tracePt t="10939" x="3662363" y="3568700"/>
          <p14:tracePt t="10947" x="3551238" y="3568700"/>
          <p14:tracePt t="10954" x="3389313" y="3594100"/>
          <p14:tracePt t="10961" x="3244850" y="3636963"/>
          <p14:tracePt t="10968" x="3160713" y="3646488"/>
          <p14:tracePt t="10976" x="2889250" y="3705225"/>
          <p14:tracePt t="10983" x="2778125" y="3713163"/>
          <p14:tracePt t="10991" x="2676525" y="3763963"/>
          <p14:tracePt t="11015" x="2446338" y="3806825"/>
          <p14:tracePt t="11024" x="2327275" y="3849688"/>
          <p14:tracePt t="11030" x="2243138" y="3867150"/>
          <p14:tracePt t="11039" x="2192338" y="3883025"/>
          <p14:tracePt t="11044" x="2106613" y="3908425"/>
          <p14:tracePt t="11051" x="1987550" y="3943350"/>
          <p14:tracePt t="11059" x="1903413" y="3960813"/>
          <p14:tracePt t="11067" x="1809750" y="3976688"/>
          <p14:tracePt t="11074" x="1741488" y="3994150"/>
          <p14:tracePt t="11081" x="1647825" y="4002088"/>
          <p14:tracePt t="11088" x="1589088" y="4027488"/>
          <p14:tracePt t="11096" x="1512888" y="4044950"/>
          <p14:tracePt t="11103" x="1470025" y="4044950"/>
          <p14:tracePt t="11119" x="1470025" y="4052888"/>
          <p14:tracePt t="11126" x="1452563" y="4052888"/>
          <p14:tracePt t="11135" x="1435100" y="4052888"/>
          <p14:tracePt t="11217" x="1401763" y="4052888"/>
          <p14:tracePt t="11224" x="1384300" y="4052888"/>
          <p14:tracePt t="11231" x="1376363" y="4052888"/>
          <p14:tracePt t="11239" x="1350963" y="4052888"/>
          <p14:tracePt t="11246" x="1343025" y="4037013"/>
          <p14:tracePt t="11254" x="1325563" y="4037013"/>
          <p14:tracePt t="11261" x="1308100" y="4027488"/>
          <p14:tracePt t="11277" x="1290638" y="4027488"/>
          <p14:tracePt t="11292" x="1290638" y="4019550"/>
          <p14:tracePt t="11299" x="1274763" y="4019550"/>
          <p14:tracePt t="11427" x="1274763" y="4002088"/>
          <p14:tracePt t="11434" x="1257300" y="4002088"/>
          <p14:tracePt t="11457" x="1257300" y="3994150"/>
          <p14:tracePt t="11574" x="1257300" y="3986213"/>
          <p14:tracePt t="11585" x="1265238" y="3986213"/>
          <p14:tracePt t="11591" x="1282700" y="3986213"/>
          <p14:tracePt t="11599" x="1300163" y="3986213"/>
          <p14:tracePt t="11606" x="1325563" y="3986213"/>
          <p14:tracePt t="11613" x="1350963" y="3986213"/>
          <p14:tracePt t="11630" x="1376363" y="3986213"/>
          <p14:tracePt t="11636" x="1401763" y="3986213"/>
          <p14:tracePt t="11643" x="1427163" y="3986213"/>
          <p14:tracePt t="11651" x="1444625" y="3986213"/>
          <p14:tracePt t="11658" x="1477963" y="3986213"/>
          <p14:tracePt t="11666" x="1503363" y="3986213"/>
          <p14:tracePt t="11673" x="1554163" y="3986213"/>
          <p14:tracePt t="11681" x="1571625" y="3986213"/>
          <p14:tracePt t="11689" x="1589088" y="3986213"/>
          <p14:tracePt t="11696" x="1631950" y="3986213"/>
          <p14:tracePt t="11704" x="1665288" y="3986213"/>
          <p14:tracePt t="11712" x="1690688" y="3986213"/>
          <p14:tracePt t="11719" x="1733550" y="3986213"/>
          <p14:tracePt t="11726" x="1776413" y="3986213"/>
          <p14:tracePt t="11734" x="1801813" y="3968750"/>
          <p14:tracePt t="11741" x="1843088" y="3968750"/>
          <p14:tracePt t="11748" x="1893888" y="3968750"/>
          <p14:tracePt t="11756" x="1928813" y="3968750"/>
          <p14:tracePt t="11773" x="1962150" y="3960813"/>
          <p14:tracePt t="11779" x="2005013" y="3960813"/>
          <p14:tracePt t="11786" x="2055813" y="3943350"/>
          <p14:tracePt t="11794" x="2098675" y="3943350"/>
          <p14:tracePt t="11801" x="2124075" y="3925888"/>
          <p14:tracePt t="11809" x="2149475" y="3925888"/>
          <p14:tracePt t="11816" x="2174875" y="3925888"/>
          <p14:tracePt t="11825" x="2200275" y="3925888"/>
          <p14:tracePt t="11833" x="2208213" y="3917950"/>
          <p14:tracePt t="11841" x="2235200" y="3917950"/>
          <p14:tracePt t="11852" x="2260600" y="3917950"/>
          <p14:tracePt t="11856" x="2293938" y="3900488"/>
          <p14:tracePt t="11864" x="2311400" y="3900488"/>
          <p14:tracePt t="11877" x="2336800" y="3900488"/>
          <p14:tracePt t="11884" x="2379663" y="3900488"/>
          <p14:tracePt t="11893" x="2420938" y="3900488"/>
          <p14:tracePt t="11899" x="2463800" y="3900488"/>
          <p14:tracePt t="11907" x="2524125" y="3900488"/>
          <p14:tracePt t="11915" x="2600325" y="3917950"/>
          <p14:tracePt t="11922" x="2684463" y="3917950"/>
          <p14:tracePt t="11929" x="2727325" y="3925888"/>
          <p14:tracePt t="11936" x="2811463" y="3925888"/>
          <p14:tracePt t="11944" x="2889250" y="3943350"/>
          <p14:tracePt t="11954" x="2947988" y="3943350"/>
          <p14:tracePt t="11960" x="3033713" y="3968750"/>
          <p14:tracePt t="11967" x="3152775" y="3976688"/>
          <p14:tracePt t="11974" x="3219450" y="3976688"/>
          <p14:tracePt t="11990" x="3279775" y="3976688"/>
          <p14:tracePt t="11997" x="3330575" y="3994150"/>
          <p14:tracePt t="12004" x="3398838" y="3994150"/>
          <p14:tracePt t="12011" x="3441700" y="3994150"/>
          <p14:tracePt t="12019" x="3467100" y="3994150"/>
          <p14:tracePt t="12026" x="3517900" y="3994150"/>
          <p14:tracePt t="12034" x="3559175" y="3994150"/>
          <p14:tracePt t="12041" x="3636963" y="3994150"/>
          <p14:tracePt t="12049" x="3678238" y="3986213"/>
          <p14:tracePt t="12056" x="3729038" y="3986213"/>
          <p14:tracePt t="12065" x="3814763" y="3986213"/>
          <p14:tracePt t="12072" x="3857625" y="3986213"/>
          <p14:tracePt t="12079" x="3900488" y="3976688"/>
          <p14:tracePt t="12096" x="3925888" y="3976688"/>
          <p14:tracePt t="12101" x="3951288" y="3976688"/>
          <p14:tracePt t="12108" x="3967163" y="3960813"/>
          <p14:tracePt t="12116" x="3984625" y="3960813"/>
          <p14:tracePt t="12124" x="4002088" y="3960813"/>
          <p14:tracePt t="12139" x="4017963" y="3951288"/>
          <p14:tracePt t="12146" x="4044950" y="3951288"/>
          <p14:tracePt t="12154" x="4044950" y="3943350"/>
          <p14:tracePt t="12162" x="4052888" y="3943350"/>
          <p14:tracePt t="12168" x="4060825" y="3943350"/>
          <p14:tracePt t="12194" x="4060825" y="3925888"/>
          <p14:tracePt t="12215" x="4070350" y="3925888"/>
          <p14:tracePt t="12253" x="4086225" y="3925888"/>
          <p14:tracePt t="12258" x="4086225" y="3917950"/>
          <p14:tracePt t="12266" x="4111625" y="3917950"/>
          <p14:tracePt t="12274" x="4121150" y="3908425"/>
          <p14:tracePt t="12281" x="4146550" y="3908425"/>
          <p14:tracePt t="12288" x="4171950" y="3908425"/>
          <p14:tracePt t="12296" x="4187825" y="3892550"/>
          <p14:tracePt t="12311" x="4222750" y="3892550"/>
          <p14:tracePt t="12319" x="4248150" y="3892550"/>
          <p14:tracePt t="12326" x="4273550" y="3883025"/>
          <p14:tracePt t="12333" x="4291013" y="3883025"/>
          <p14:tracePt t="12341" x="4332288" y="3883025"/>
          <p14:tracePt t="12348" x="4410075" y="3867150"/>
          <p14:tracePt t="12356" x="4451350" y="3867150"/>
          <p14:tracePt t="12363" x="4511675" y="3867150"/>
          <p14:tracePt t="12371" x="4554538" y="3867150"/>
          <p14:tracePt t="12378" x="4630738" y="3867150"/>
          <p14:tracePt t="12386" x="4681538" y="3867150"/>
          <p14:tracePt t="12393" x="4765675" y="3867150"/>
          <p14:tracePt t="12401" x="4818063" y="3867150"/>
          <p14:tracePt t="12416" x="4884738" y="3867150"/>
          <p14:tracePt t="12423" x="4945063" y="3867150"/>
          <p14:tracePt t="12431" x="5013325" y="3867150"/>
          <p14:tracePt t="12438" x="5054600" y="3867150"/>
          <p14:tracePt t="12446" x="5140325" y="3867150"/>
          <p14:tracePt t="12454" x="5224463" y="3867150"/>
          <p14:tracePt t="12461" x="5310188" y="3867150"/>
          <p14:tracePt t="12468" x="5394325" y="3867150"/>
          <p14:tracePt t="12476" x="5497513" y="3867150"/>
          <p14:tracePt t="12483" x="5581650" y="3867150"/>
          <p14:tracePt t="12490" x="5667375" y="3867150"/>
          <p14:tracePt t="12498" x="5751513" y="3875088"/>
          <p14:tracePt t="12505" x="5845175" y="3875088"/>
          <p14:tracePt t="12513" x="5956300" y="3892550"/>
          <p14:tracePt t="12529" x="6032500" y="3908425"/>
          <p14:tracePt t="12536" x="6116638" y="3917950"/>
          <p14:tracePt t="12543" x="6176963" y="3917950"/>
          <p14:tracePt t="12550" x="6245225" y="3943350"/>
          <p14:tracePt t="12558" x="6296025" y="3943350"/>
          <p14:tracePt t="12566" x="6338888" y="3943350"/>
          <p14:tracePt t="12573" x="6364288" y="3960813"/>
          <p14:tracePt t="12581" x="6372225" y="3960813"/>
          <p14:tracePt t="12589" x="6380163" y="3960813"/>
          <p14:tracePt t="12596" x="6389688" y="3960813"/>
          <p14:tracePt t="12770" x="6380163" y="3994150"/>
          <p14:tracePt t="12776" x="6364288" y="4019550"/>
          <p14:tracePt t="12784" x="6338888" y="4044950"/>
          <p14:tracePt t="12791" x="6286500" y="4095750"/>
          <p14:tracePt t="12800" x="6253163" y="4121150"/>
          <p14:tracePt t="12805" x="6210300" y="4164013"/>
          <p14:tracePt t="12813" x="6134100" y="4189413"/>
          <p14:tracePt t="12821" x="6083300" y="4224338"/>
          <p14:tracePt t="12829" x="6024563" y="4257675"/>
          <p14:tracePt t="12836" x="5905500" y="4316413"/>
          <p14:tracePt t="12853" x="5853113" y="4351338"/>
          <p14:tracePt t="12858" x="5776913" y="4384675"/>
          <p14:tracePt t="12866" x="5718175" y="4394200"/>
          <p14:tracePt t="12873" x="5624513" y="4445000"/>
          <p14:tracePt t="12881" x="5513388" y="4452938"/>
          <p14:tracePt t="12888" x="5437188" y="4495800"/>
          <p14:tracePt t="12895" x="5378450" y="4503738"/>
          <p14:tracePt t="12903" x="5335588" y="4503738"/>
          <p14:tracePt t="12911" x="5284788" y="4529138"/>
          <p14:tracePt t="12918" x="5216525" y="4529138"/>
          <p14:tracePt t="12925" x="5148263" y="4546600"/>
          <p14:tracePt t="12934" x="5106988" y="4546600"/>
          <p14:tracePt t="12941" x="5064125" y="4546600"/>
          <p14:tracePt t="12948" x="5021263" y="4546600"/>
          <p14:tracePt t="12964" x="4978400" y="4546600"/>
          <p14:tracePt t="12971" x="4884738" y="4529138"/>
          <p14:tracePt t="12987" x="4843463" y="4529138"/>
          <p14:tracePt t="12994" x="4826000" y="4529138"/>
          <p14:tracePt t="13003" x="4800600" y="4521200"/>
          <p14:tracePt t="13010" x="4765675" y="4521200"/>
          <p14:tracePt t="13016" x="4732338" y="4521200"/>
          <p14:tracePt t="13024" x="4706938" y="4513263"/>
          <p14:tracePt t="13031" x="4681538" y="4513263"/>
          <p14:tracePt t="13039" x="4656138" y="4513263"/>
          <p14:tracePt t="13046" x="4613275" y="4513263"/>
          <p14:tracePt t="13061" x="4570413" y="4513263"/>
          <p14:tracePt t="13068" x="4529138" y="4513263"/>
          <p14:tracePt t="13076" x="4486275" y="4513263"/>
          <p14:tracePt t="13083" x="4443413" y="4513263"/>
          <p14:tracePt t="13091" x="4392613" y="4513263"/>
          <p14:tracePt t="13098" x="4341813" y="4513263"/>
          <p14:tracePt t="13107" x="4298950" y="4513263"/>
          <p14:tracePt t="13114" x="4222750" y="4513263"/>
          <p14:tracePt t="13121" x="4162425" y="4513263"/>
          <p14:tracePt t="13129" x="4095750" y="4513263"/>
          <p14:tracePt t="13136" x="4035425" y="4513263"/>
          <p14:tracePt t="13143" x="3900488" y="4513263"/>
          <p14:tracePt t="13151" x="3797300" y="4513263"/>
          <p14:tracePt t="13159" x="3678238" y="4486275"/>
          <p14:tracePt t="13167" x="3568700" y="4486275"/>
          <p14:tracePt t="13182" x="3482975" y="4460875"/>
          <p14:tracePt t="13189" x="3330575" y="4460875"/>
          <p14:tracePt t="13197" x="3211513" y="4460875"/>
          <p14:tracePt t="13204" x="3143250" y="4460875"/>
          <p14:tracePt t="13211" x="3041650" y="4452938"/>
          <p14:tracePt t="13219" x="2930525" y="4452938"/>
          <p14:tracePt t="13227" x="2854325" y="4452938"/>
          <p14:tracePt t="13233" x="2803525" y="4452938"/>
          <p14:tracePt t="13241" x="2727325" y="4452938"/>
          <p14:tracePt t="13248" x="2709863" y="4452938"/>
          <p14:tracePt t="13256" x="2668588" y="4452938"/>
          <p14:tracePt t="13263" x="2641600" y="4452938"/>
          <p14:tracePt t="13271" x="2616200" y="4452938"/>
          <p14:tracePt t="13287" x="2608263" y="4452938"/>
          <p14:tracePt t="13295" x="2582863" y="4452938"/>
          <p14:tracePt t="13301" x="2549525" y="4452938"/>
          <p14:tracePt t="13317" x="2524125" y="4452938"/>
          <p14:tracePt t="13324" x="2489200" y="4452938"/>
          <p14:tracePt t="13331" x="2471738" y="4435475"/>
          <p14:tracePt t="13338" x="2446338" y="4435475"/>
          <p14:tracePt t="13346" x="2413000" y="4435475"/>
          <p14:tracePt t="13354" x="2405063" y="4419600"/>
          <p14:tracePt t="13361" x="2387600" y="4419600"/>
          <p14:tracePt t="13369" x="2370138" y="4419600"/>
          <p14:tracePt t="13376" x="2352675" y="4419600"/>
          <p14:tracePt t="13409" x="2336800" y="4419600"/>
          <p14:tracePt t="13415" x="2336800" y="4402138"/>
          <p14:tracePt t="13422" x="2327275" y="4402138"/>
          <p14:tracePt t="13436" x="2319338" y="4394200"/>
          <p14:tracePt t="13453" x="2301875" y="4394200"/>
          <p14:tracePt t="13485" x="2301875" y="4384675"/>
          <p14:tracePt t="13489" x="2286000" y="4384675"/>
          <p14:tracePt t="13505" x="2268538" y="4368800"/>
          <p14:tracePt t="13519" x="2260600" y="4368800"/>
          <p14:tracePt t="13526" x="2260600" y="4359275"/>
          <p14:tracePt t="13534" x="2251075" y="4359275"/>
          <p14:tracePt t="13549" x="2235200" y="4351338"/>
          <p14:tracePt t="13564" x="2225675" y="4351338"/>
          <p14:tracePt t="13571" x="2225675" y="4333875"/>
          <p14:tracePt t="13595" x="2217738" y="4333875"/>
          <p14:tracePt t="13603" x="2200275" y="4333875"/>
          <p14:tracePt t="13694" x="2225675" y="4333875"/>
          <p14:tracePt t="13698" x="2268538" y="4333875"/>
          <p14:tracePt t="13706" x="2311400" y="4325938"/>
          <p14:tracePt t="13713" x="2405063" y="4300538"/>
          <p14:tracePt t="13721" x="2565400" y="4275138"/>
          <p14:tracePt t="13728" x="2693988" y="4265613"/>
          <p14:tracePt t="13736" x="2846388" y="4240213"/>
          <p14:tracePt t="13743" x="3016250" y="4206875"/>
          <p14:tracePt t="13751" x="3297238" y="4171950"/>
          <p14:tracePt t="13758" x="3713163" y="4113213"/>
          <p14:tracePt t="13765" x="4070350" y="4079875"/>
          <p14:tracePt t="13774" x="4367213" y="4062413"/>
          <p14:tracePt t="13781" x="4664075" y="4027488"/>
          <p14:tracePt t="13789" x="5327650" y="4011613"/>
          <p14:tracePt t="13795" x="5700713" y="4011613"/>
          <p14:tracePt t="13803" x="6134100" y="4011613"/>
          <p14:tracePt t="13811" x="6440488" y="3976688"/>
          <p14:tracePt t="13826" x="6729413" y="3976688"/>
          <p14:tracePt t="13834" x="7102475" y="3976688"/>
          <p14:tracePt t="13841" x="7451725" y="3976688"/>
          <p14:tracePt t="13849" x="7740650" y="3976688"/>
          <p14:tracePt t="13856" x="7859713" y="3976688"/>
          <p14:tracePt t="13864" x="8020050" y="3976688"/>
          <p14:tracePt t="13871" x="8156575" y="3976688"/>
          <p14:tracePt t="13878" x="8250238" y="3951288"/>
          <p14:tracePt t="13885" x="8301038" y="3951288"/>
          <p14:tracePt t="13893" x="8343900" y="3951288"/>
          <p14:tracePt t="13900" x="8377238" y="3951288"/>
          <p14:tracePt t="13908" x="8385175" y="3951288"/>
          <p14:tracePt t="13972" x="8394700" y="3951288"/>
          <p14:tracePt t="13976" x="8420100" y="3951288"/>
          <p14:tracePt t="13984" x="8445500" y="3951288"/>
          <p14:tracePt t="13991" x="8453438" y="3951288"/>
          <p14:tracePt t="13999" x="8478838" y="3951288"/>
          <p14:tracePt t="14007" x="8496300" y="3951288"/>
          <p14:tracePt t="14014" x="8513763" y="3951288"/>
          <p14:tracePt t="14022" x="8539163" y="3951288"/>
          <p14:tracePt t="14090" x="8555038" y="3951288"/>
          <p14:tracePt t="14096" x="8564563" y="3951288"/>
          <p14:tracePt t="14104" x="8572500" y="3951288"/>
          <p14:tracePt t="14111" x="8597900" y="3951288"/>
          <p14:tracePt t="14118" x="8605838" y="3951288"/>
          <p14:tracePt t="14126" x="8632825" y="3951288"/>
          <p14:tracePt t="14133" x="8658225" y="3951288"/>
          <p14:tracePt t="14142" x="8683625" y="3951288"/>
          <p14:tracePt t="14158" x="8699500" y="3951288"/>
          <p14:tracePt t="14165" x="8734425" y="3951288"/>
          <p14:tracePt t="14172" x="8759825" y="3951288"/>
          <p14:tracePt t="14179" x="8802688" y="3951288"/>
          <p14:tracePt t="14186" x="8818563" y="3960813"/>
          <p14:tracePt t="14193" x="8836025" y="3960813"/>
          <p14:tracePt t="14201" x="8861425" y="3960813"/>
          <p14:tracePt t="14209" x="8878888" y="3960813"/>
          <p14:tracePt t="14216" x="8894763" y="3960813"/>
          <p14:tracePt t="14225" x="8904288" y="3960813"/>
          <p14:tracePt t="14257" x="8912225" y="3960813"/>
          <p14:tracePt t="14706" x="8912225" y="3968750"/>
          <p14:tracePt t="14711" x="8904288" y="3976688"/>
          <p14:tracePt t="14720" x="8904288" y="3994150"/>
          <p14:tracePt t="14726" x="8886825" y="4019550"/>
          <p14:tracePt t="14733" x="8878888" y="4037013"/>
          <p14:tracePt t="14740" x="8861425" y="4037013"/>
          <p14:tracePt t="14748" x="8861425" y="4052888"/>
          <p14:tracePt t="14755" x="8843963" y="4070350"/>
          <p14:tracePt t="14771" x="8828088" y="4087813"/>
          <p14:tracePt t="14778" x="8810625" y="4095750"/>
          <p14:tracePt t="14786" x="8810625" y="4113213"/>
          <p14:tracePt t="14793" x="8810625" y="4121150"/>
          <p14:tracePt t="14809" x="8777288" y="4130675"/>
          <p14:tracePt t="14816" x="8767763" y="4146550"/>
          <p14:tracePt t="14823" x="8750300" y="4146550"/>
          <p14:tracePt t="14831" x="8742363" y="4164013"/>
          <p14:tracePt t="14838" x="8734425" y="4164013"/>
          <p14:tracePt t="14846" x="8716963" y="4164013"/>
          <p14:tracePt t="14854" x="8709025" y="4164013"/>
          <p14:tracePt t="14861" x="8699500" y="4164013"/>
          <p14:tracePt t="14869" x="8683625" y="4181475"/>
          <p14:tracePt t="14876" x="8658225" y="4181475"/>
          <p14:tracePt t="14884" x="8640763" y="4197350"/>
          <p14:tracePt t="14891" x="8615363" y="4197350"/>
          <p14:tracePt t="14899" x="8580438" y="4197350"/>
          <p14:tracePt t="14915" x="8564563" y="4197350"/>
          <p14:tracePt t="14921" x="8539163" y="4197350"/>
          <p14:tracePt t="14928" x="8496300" y="4197350"/>
          <p14:tracePt t="14936" x="8453438" y="4197350"/>
          <p14:tracePt t="14944" x="8402638" y="4189413"/>
          <p14:tracePt t="14951" x="8351838" y="4171950"/>
          <p14:tracePt t="14958" x="8308975" y="4171950"/>
          <p14:tracePt t="14966" x="8266113" y="4164013"/>
          <p14:tracePt t="14974" x="8240713" y="4164013"/>
          <p14:tracePt t="14981" x="8215313" y="4146550"/>
          <p14:tracePt t="14988" x="8199438" y="4146550"/>
          <p14:tracePt t="14996" x="8164513" y="4130675"/>
          <p14:tracePt t="15004" x="8139113" y="4130675"/>
          <p14:tracePt t="15011" x="8113713" y="4121150"/>
          <p14:tracePt t="15027" x="8096250" y="4121150"/>
          <p14:tracePt t="15034" x="8062913" y="4105275"/>
          <p14:tracePt t="15041" x="8012113" y="4105275"/>
          <p14:tracePt t="15048" x="7994650" y="4087813"/>
          <p14:tracePt t="15055" x="7969250" y="4087813"/>
          <p14:tracePt t="15063" x="7943850" y="4079875"/>
          <p14:tracePt t="15071" x="7935913" y="4079875"/>
          <p14:tracePt t="15078" x="7918450" y="4062413"/>
          <p14:tracePt t="15102" x="7910513" y="4062413"/>
          <p14:tracePt t="15186" x="7910513" y="4052888"/>
          <p14:tracePt t="15190" x="7910513" y="4027488"/>
          <p14:tracePt t="15198" x="7910513" y="4002088"/>
          <p14:tracePt t="15206" x="7926388" y="3986213"/>
          <p14:tracePt t="15213" x="7943850" y="3968750"/>
          <p14:tracePt t="15221" x="7951788" y="3943350"/>
          <p14:tracePt t="15229" x="7961313" y="3917950"/>
          <p14:tracePt t="15245" x="7994650" y="3883025"/>
          <p14:tracePt t="15251" x="8004175" y="3857625"/>
          <p14:tracePt t="15259" x="8012113" y="3849688"/>
          <p14:tracePt t="15267" x="8029575" y="3841750"/>
          <p14:tracePt t="15274" x="8029575" y="3824288"/>
          <p14:tracePt t="15281" x="8045450" y="3816350"/>
          <p14:tracePt t="15304" x="8045450" y="3806825"/>
          <p14:tracePt t="15329" x="8062913" y="3806825"/>
          <p14:tracePt t="15334" x="8062913" y="3790950"/>
          <p14:tracePt t="15381" x="8080375" y="3790950"/>
          <p14:tracePt t="15386" x="8080375" y="3773488"/>
          <p14:tracePt t="15409" x="8080375" y="3756025"/>
          <p14:tracePt t="15433" x="8096250" y="3756025"/>
          <p14:tracePt t="15439" x="8096250" y="3738563"/>
          <p14:tracePt t="15466" x="8105775" y="3738563"/>
          <p14:tracePt t="15651" x="8088313" y="3738563"/>
          <p14:tracePt t="15657" x="8070850" y="3748088"/>
          <p14:tracePt t="15665" x="8045450" y="3748088"/>
          <p14:tracePt t="15671" x="8012113" y="3756025"/>
          <p14:tracePt t="15678" x="7986713" y="3773488"/>
          <p14:tracePt t="15685" x="7943850" y="3773488"/>
          <p14:tracePt t="15701" x="7926388" y="3781425"/>
          <p14:tracePt t="15708" x="7910513" y="3781425"/>
          <p14:tracePt t="15725" x="7900988" y="3781425"/>
          <p14:tracePt t="15731" x="7893050" y="3781425"/>
          <p14:tracePt t="15738" x="7875588" y="3781425"/>
          <p14:tracePt t="15746" x="7875588" y="3790950"/>
          <p14:tracePt t="15761" x="7859713" y="3790950"/>
          <p14:tracePt t="15786" x="7850188" y="3790950"/>
          <p14:tracePt t="15808" x="7842250" y="3806825"/>
          <p14:tracePt t="16934" x="7850188" y="3806825"/>
          <p14:tracePt t="16941" x="7875588" y="3798888"/>
          <p14:tracePt t="16954" x="7918450" y="3790950"/>
          <p14:tracePt t="16961" x="7969250" y="3790950"/>
          <p14:tracePt t="16968" x="8037513" y="3763963"/>
          <p14:tracePt t="16976" x="8088313" y="3748088"/>
          <p14:tracePt t="16984" x="8131175" y="3748088"/>
          <p14:tracePt t="16991" x="8156575" y="3738563"/>
          <p14:tracePt t="16998" x="8181975" y="3722688"/>
          <p14:tracePt t="17006" x="8189913" y="3713163"/>
          <p14:tracePt t="17084" x="8189913" y="3705225"/>
          <p14:tracePt t="17113" x="8189913" y="3687763"/>
          <p14:tracePt t="17119" x="8189913" y="3671888"/>
          <p14:tracePt t="17127" x="8189913" y="3629025"/>
          <p14:tracePt t="17133" x="8189913" y="3603625"/>
          <p14:tracePt t="17141" x="8189913" y="3578225"/>
          <p14:tracePt t="17149" x="8189913" y="3568700"/>
          <p14:tracePt t="17156" x="8189913" y="3552825"/>
          <p14:tracePt t="17180" x="8189913" y="3543300"/>
          <p14:tracePt t="17337" x="8189913" y="3568700"/>
          <p14:tracePt t="17346" x="8189913" y="3629025"/>
          <p14:tracePt t="17351" x="8189913" y="3713163"/>
          <p14:tracePt t="17359" x="8189913" y="3738563"/>
          <p14:tracePt t="17366" x="8189913" y="3763963"/>
          <p14:tracePt t="17373" x="8189913" y="3790950"/>
          <p14:tracePt t="17381" x="8199438" y="3798888"/>
          <p14:tracePt t="17388" x="8199438" y="3806825"/>
          <p14:tracePt t="17395" x="8215313" y="3824288"/>
          <p14:tracePt t="17411" x="8215313" y="3841750"/>
          <p14:tracePt t="17419" x="8232775" y="3857625"/>
          <p14:tracePt t="17426" x="8232775" y="3867150"/>
          <p14:tracePt t="17433" x="8250238" y="3883025"/>
          <p14:tracePt t="17440" x="8266113" y="3892550"/>
          <p14:tracePt t="17457" x="8266113" y="3900488"/>
          <p14:tracePt t="17471" x="8283575" y="3900488"/>
          <p14:tracePt t="17772" x="8283575" y="3917950"/>
          <p14:tracePt t="17787" x="8283575" y="3925888"/>
          <p14:tracePt t="17794" x="8275638" y="3925888"/>
          <p14:tracePt t="17801" x="8275638" y="3935413"/>
          <p14:tracePt t="18200" x="8258175" y="3951288"/>
          <p14:tracePt t="18206" x="8232775" y="3960813"/>
          <p14:tracePt t="18213" x="8189913" y="3968750"/>
          <p14:tracePt t="18220" x="8105775" y="4002088"/>
          <p14:tracePt t="18228" x="7994650" y="4052888"/>
          <p14:tracePt t="18235" x="7900988" y="4062413"/>
          <p14:tracePt t="18243" x="7646988" y="4138613"/>
          <p14:tracePt t="18250" x="7383463" y="4214813"/>
          <p14:tracePt t="18258" x="7008813" y="4308475"/>
          <p14:tracePt t="18266" x="6661150" y="4445000"/>
          <p14:tracePt t="18281" x="6270625" y="4495800"/>
          <p14:tracePt t="18288" x="5616575" y="4630738"/>
          <p14:tracePt t="18295" x="5276850" y="4716463"/>
          <p14:tracePt t="18303" x="4595813" y="4827588"/>
          <p14:tracePt t="18311" x="4095750" y="4886325"/>
          <p14:tracePt t="18319" x="3738563" y="4919663"/>
          <p14:tracePt t="18326" x="3067050" y="4962525"/>
          <p14:tracePt t="18334" x="2828925" y="4979988"/>
          <p14:tracePt t="18341" x="2395538" y="4979988"/>
          <p14:tracePt t="18349" x="2022475" y="4979988"/>
          <p14:tracePt t="18356" x="1733550" y="4979988"/>
          <p14:tracePt t="18364" x="1512888" y="4946650"/>
          <p14:tracePt t="18371" x="1427163" y="4946650"/>
          <p14:tracePt t="18386" x="1308100" y="4911725"/>
          <p14:tracePt t="18394" x="1223963" y="4911725"/>
          <p14:tracePt t="18401" x="1198563" y="4894263"/>
          <p14:tracePt t="18409" x="1173163" y="4886325"/>
          <p14:tracePt t="18434" x="1163638" y="4886325"/>
          <p14:tracePt t="18547" x="1163638" y="4868863"/>
          <p14:tracePt t="18552" x="1163638" y="4860925"/>
          <p14:tracePt t="18559" x="1163638" y="4852988"/>
          <p14:tracePt t="18566" x="1147763" y="4843463"/>
          <p14:tracePt t="18574" x="1147763" y="4827588"/>
          <p14:tracePt t="18581" x="1147763" y="4818063"/>
          <p14:tracePt t="18588" x="1147763" y="4810125"/>
          <p14:tracePt t="18604" x="1147763" y="4792663"/>
          <p14:tracePt t="18611" x="1147763" y="4784725"/>
          <p14:tracePt t="18618" x="1147763" y="4775200"/>
          <p14:tracePt t="18635" x="1147763" y="4767263"/>
          <p14:tracePt t="18642" x="1155700" y="4759325"/>
          <p14:tracePt t="18648" x="1163638" y="4759325"/>
          <p14:tracePt t="18688" x="1163638" y="4741863"/>
          <p14:tracePt t="18694" x="1173163" y="4741863"/>
          <p14:tracePt t="18701" x="1173163" y="4733925"/>
          <p14:tracePt t="18717" x="1189038" y="4733925"/>
          <p14:tracePt t="18732" x="1198563" y="4724400"/>
          <p14:tracePt t="18747" x="1206500" y="4708525"/>
          <p14:tracePt t="18771" x="1223963" y="4699000"/>
          <p14:tracePt t="18792" x="1231900" y="4699000"/>
          <p14:tracePt t="18798" x="1239838" y="4683125"/>
          <p14:tracePt t="18822" x="1257300" y="4683125"/>
          <p14:tracePt t="18836" x="1265238" y="4683125"/>
          <p14:tracePt t="18876" x="1274763" y="4683125"/>
          <p14:tracePt t="18935" x="1290638" y="4683125"/>
          <p14:tracePt t="18958" x="1300163" y="4673600"/>
          <p14:tracePt t="18965" x="1325563" y="4673600"/>
          <p14:tracePt t="18971" x="1350963" y="4673600"/>
          <p14:tracePt t="18979" x="1393825" y="4673600"/>
          <p14:tracePt t="18986" x="1419225" y="4673600"/>
          <p14:tracePt t="19003" x="1444625" y="4683125"/>
          <p14:tracePt t="19011" x="1477963" y="4683125"/>
          <p14:tracePt t="19018" x="1503363" y="4683125"/>
          <p14:tracePt t="19025" x="1538288" y="4699000"/>
          <p14:tracePt t="19031" x="1563688" y="4699000"/>
          <p14:tracePt t="19039" x="1589088" y="4699000"/>
          <p14:tracePt t="19047" x="1631950" y="4699000"/>
          <p14:tracePt t="19054" x="1639888" y="4699000"/>
          <p14:tracePt t="19062" x="1665288" y="4699000"/>
          <p14:tracePt t="19068" x="1673225" y="4699000"/>
          <p14:tracePt t="19075" x="1682750" y="4699000"/>
          <p14:tracePt t="19084" x="1698625" y="4699000"/>
          <p14:tracePt t="19091" x="1716088" y="4699000"/>
          <p14:tracePt t="19099" x="1733550" y="4699000"/>
          <p14:tracePt t="19106" x="1741488" y="4699000"/>
          <p14:tracePt t="19114" x="1766888" y="4699000"/>
          <p14:tracePt t="19121" x="1776413" y="4691063"/>
          <p14:tracePt t="19128" x="1801813" y="4691063"/>
          <p14:tracePt t="19145" x="1809750" y="4691063"/>
          <p14:tracePt t="19151" x="1827213" y="4673600"/>
          <p14:tracePt t="19158" x="1843088" y="4673600"/>
          <p14:tracePt t="19166" x="1860550" y="4673600"/>
          <p14:tracePt t="19173" x="1868488" y="4673600"/>
          <p14:tracePt t="19181" x="1878013" y="4673600"/>
          <p14:tracePt t="19196" x="1893888" y="4673600"/>
          <p14:tracePt t="19205" x="1903413" y="4673600"/>
          <p14:tracePt t="19229" x="1911350" y="4673600"/>
          <p14:tracePt t="19235" x="1928813" y="4657725"/>
          <p14:tracePt t="19241" x="1936750" y="4657725"/>
          <p14:tracePt t="19248" x="1946275" y="4657725"/>
          <p14:tracePt t="19256" x="1971675" y="4648200"/>
          <p14:tracePt t="19264" x="1987550" y="4648200"/>
          <p14:tracePt t="19271" x="2005013" y="4648200"/>
          <p14:tracePt t="19278" x="2022475" y="4648200"/>
          <p14:tracePt t="19285" x="2047875" y="4648200"/>
          <p14:tracePt t="19294" x="2055813" y="4648200"/>
          <p14:tracePt t="19301" x="2065338" y="4648200"/>
          <p14:tracePt t="19308" x="2081213" y="4648200"/>
          <p14:tracePt t="19316" x="2098675" y="4648200"/>
          <p14:tracePt t="19323" x="2124075" y="4648200"/>
          <p14:tracePt t="19331" x="2149475" y="4648200"/>
          <p14:tracePt t="19339" x="2174875" y="4648200"/>
          <p14:tracePt t="19346" x="2200275" y="4648200"/>
          <p14:tracePt t="19362" x="2243138" y="4648200"/>
          <p14:tracePt t="19369" x="2260600" y="4648200"/>
          <p14:tracePt t="19376" x="2293938" y="4665663"/>
          <p14:tracePt t="19384" x="2319338" y="4665663"/>
          <p14:tracePt t="19391" x="2344738" y="4673600"/>
          <p14:tracePt t="19398" x="2352675" y="4673600"/>
          <p14:tracePt t="19406" x="2362200" y="4673600"/>
          <p14:tracePt t="19414" x="2379663" y="4673600"/>
          <p14:tracePt t="19421" x="2387600" y="4673600"/>
          <p14:tracePt t="19429" x="2395538" y="4691063"/>
          <p14:tracePt t="19436" x="2413000" y="4691063"/>
          <p14:tracePt t="19444" x="2420938" y="4691063"/>
          <p14:tracePt t="19451" x="2430463" y="4691063"/>
          <p14:tracePt t="19458" x="2438400" y="4691063"/>
          <p14:tracePt t="19476" x="2446338" y="4691063"/>
          <p14:tracePt t="19481" x="2489200" y="4691063"/>
          <p14:tracePt t="19489" x="2514600" y="4691063"/>
          <p14:tracePt t="19496" x="2540000" y="4691063"/>
          <p14:tracePt t="19504" x="2565400" y="4691063"/>
          <p14:tracePt t="19511" x="2608263" y="4691063"/>
          <p14:tracePt t="19519" x="2651125" y="4708525"/>
          <p14:tracePt t="19526" x="2693988" y="4708525"/>
          <p14:tracePt t="19534" x="2701925" y="4708525"/>
          <p14:tracePt t="19541" x="2727325" y="4708525"/>
          <p14:tracePt t="19548" x="2735263" y="4708525"/>
          <p14:tracePt t="19575" x="2752725" y="4708525"/>
          <p14:tracePt t="19597" x="2760663" y="4708525"/>
          <p14:tracePt t="19618" x="2778125" y="4708525"/>
          <p14:tracePt t="19632" x="2786063" y="4708525"/>
          <p14:tracePt t="19638" x="2803525" y="4708525"/>
          <p14:tracePt t="19654" x="2811463" y="4708525"/>
          <p14:tracePt t="19661" x="2820988" y="4708525"/>
          <p14:tracePt t="19669" x="2838450" y="4708525"/>
          <p14:tracePt t="19676" x="2846388" y="4708525"/>
          <p14:tracePt t="19805" x="2854325" y="4708525"/>
          <p14:tracePt t="19911" x="2863850" y="4708525"/>
          <p14:tracePt t="19917" x="2863850" y="4699000"/>
          <p14:tracePt t="19923" x="2879725" y="4699000"/>
          <p14:tracePt t="19940" x="2889250" y="4699000"/>
          <p14:tracePt t="19955" x="2897188" y="4699000"/>
          <p14:tracePt t="19969" x="2905125" y="4699000"/>
          <p14:tracePt t="20016" x="2914650" y="4699000"/>
          <p14:tracePt t="20038" x="2930525" y="4699000"/>
          <p14:tracePt t="20043" x="2940050" y="4699000"/>
          <p14:tracePt t="20060" x="2947988" y="4699000"/>
          <p14:tracePt t="20066" x="2965450" y="4699000"/>
          <p14:tracePt t="20073" x="2973388" y="4708525"/>
          <p14:tracePt t="20099" x="2982913" y="4708525"/>
          <p14:tracePt t="20106" x="2998788" y="4708525"/>
          <p14:tracePt t="20130" x="3008313" y="4708525"/>
          <p14:tracePt t="20151" x="3016250" y="4708525"/>
          <p14:tracePt t="20157" x="3024188" y="4708525"/>
          <p14:tracePt t="20165" x="3049588" y="4708525"/>
          <p14:tracePt t="20171" x="3074988" y="4708525"/>
          <p14:tracePt t="20178" x="3117850" y="4716463"/>
          <p14:tracePt t="20185" x="3160713" y="4716463"/>
          <p14:tracePt t="20194" x="3203575" y="4716463"/>
          <p14:tracePt t="20201" x="3262313" y="4716463"/>
          <p14:tracePt t="20209" x="3348038" y="4716463"/>
          <p14:tracePt t="20216" x="3432175" y="4716463"/>
          <p14:tracePt t="20231" x="3533775" y="4716463"/>
          <p14:tracePt t="20238" x="3619500" y="4716463"/>
          <p14:tracePt t="20246" x="3746500" y="4716463"/>
          <p14:tracePt t="20254" x="3789363" y="4716463"/>
          <p14:tracePt t="20261" x="3873500" y="4716463"/>
          <p14:tracePt t="20269" x="3916363" y="4716463"/>
          <p14:tracePt t="20276" x="3984625" y="4716463"/>
          <p14:tracePt t="20283" x="4010025" y="4716463"/>
          <p14:tracePt t="20291" x="4052888" y="4716463"/>
          <p14:tracePt t="20298" x="4070350" y="4716463"/>
          <p14:tracePt t="20564" x="4086225" y="4716463"/>
          <p14:tracePt t="20568" x="4111625" y="4716463"/>
          <p14:tracePt t="20576" x="4129088" y="4716463"/>
          <p14:tracePt t="20583" x="4146550" y="4716463"/>
          <p14:tracePt t="20591" x="4187825" y="4716463"/>
          <p14:tracePt t="20598" x="4205288" y="4716463"/>
          <p14:tracePt t="20605" x="4230688" y="4716463"/>
          <p14:tracePt t="20613" x="4248150" y="4716463"/>
          <p14:tracePt t="20621" x="4265613" y="4716463"/>
          <p14:tracePt t="20628" x="4281488" y="4716463"/>
          <p14:tracePt t="20636" x="4298950" y="4716463"/>
          <p14:tracePt t="20651" x="4316413" y="4716463"/>
          <p14:tracePt t="20675" x="4324350" y="4716463"/>
          <p14:tracePt t="20682" x="4332288" y="4716463"/>
          <p14:tracePt t="20712" x="4349750" y="4716463"/>
          <p14:tracePt t="20741" x="4367213" y="4716463"/>
          <p14:tracePt t="20748" x="4375150" y="4716463"/>
          <p14:tracePt t="20773" x="4400550" y="4716463"/>
          <p14:tracePt t="20778" x="4425950" y="4716463"/>
          <p14:tracePt t="20785" x="4435475" y="4716463"/>
          <p14:tracePt t="20793" x="4460875" y="4716463"/>
          <p14:tracePt t="20801" x="4503738" y="4716463"/>
          <p14:tracePt t="20808" x="4519613" y="4716463"/>
          <p14:tracePt t="20816" x="4545013" y="4716463"/>
          <p14:tracePt t="20823" x="4587875" y="4716463"/>
          <p14:tracePt t="20830" x="4638675" y="4716463"/>
          <p14:tracePt t="20838" x="4681538" y="4716463"/>
          <p14:tracePt t="20845" x="4724400" y="4716463"/>
          <p14:tracePt t="20853" x="4765675" y="4716463"/>
          <p14:tracePt t="20861" x="4791075" y="4716463"/>
          <p14:tracePt t="20868" x="4833938" y="4699000"/>
          <p14:tracePt t="20884" x="4859338" y="4699000"/>
          <p14:tracePt t="20891" x="4919663" y="4699000"/>
          <p14:tracePt t="20898" x="4970463" y="4683125"/>
          <p14:tracePt t="20906" x="5080000" y="4665663"/>
          <p14:tracePt t="20914" x="5132388" y="4665663"/>
          <p14:tracePt t="20920" x="5216525" y="4648200"/>
          <p14:tracePt t="20928" x="5259388" y="4648200"/>
          <p14:tracePt t="20935" x="5318125" y="4648200"/>
          <p14:tracePt t="20944" x="5403850" y="4648200"/>
          <p14:tracePt t="20951" x="5472113" y="4648200"/>
          <p14:tracePt t="20958" x="5530850" y="4640263"/>
          <p14:tracePt t="20965" x="5607050" y="4640263"/>
          <p14:tracePt t="20973" x="5657850" y="4640263"/>
          <p14:tracePt t="20990" x="5708650" y="4640263"/>
          <p14:tracePt t="20996" x="5751513" y="4640263"/>
          <p14:tracePt t="21003" x="5768975" y="4640263"/>
          <p14:tracePt t="21011" x="5786438" y="4640263"/>
          <p14:tracePt t="21019" x="5811838" y="4640263"/>
          <p14:tracePt t="21034" x="5819775" y="4622800"/>
          <p14:tracePt t="21050" x="5845175" y="4622800"/>
          <p14:tracePt t="21056" x="5862638" y="4622800"/>
          <p14:tracePt t="21064" x="5870575" y="4622800"/>
          <p14:tracePt t="21071" x="5895975" y="4622800"/>
          <p14:tracePt t="21079" x="5905500" y="4622800"/>
          <p14:tracePt t="21086" x="5930900" y="4622800"/>
          <p14:tracePt t="21093" x="5956300" y="4622800"/>
          <p14:tracePt t="21109" x="6015038" y="4622800"/>
          <p14:tracePt t="21115" x="6040438" y="4622800"/>
          <p14:tracePt t="21123" x="6083300" y="4622800"/>
          <p14:tracePt t="21131" x="6126163" y="4622800"/>
          <p14:tracePt t="21138" x="6184900" y="4622800"/>
          <p14:tracePt t="21146" x="6270625" y="4622800"/>
          <p14:tracePt t="21153" x="6354763" y="4622800"/>
          <p14:tracePt t="21160" x="6499225" y="4640263"/>
          <p14:tracePt t="21168" x="6584950" y="4648200"/>
          <p14:tracePt t="21176" x="6745288" y="4673600"/>
          <p14:tracePt t="21184" x="6958013" y="4691063"/>
          <p14:tracePt t="21191" x="7281863" y="4724400"/>
          <p14:tracePt t="21206" x="7545388" y="4724400"/>
          <p14:tracePt t="21214" x="7697788" y="4724400"/>
          <p14:tracePt t="21221" x="7977188" y="4724400"/>
          <p14:tracePt t="21228" x="8240713" y="4724400"/>
          <p14:tracePt t="21235" x="8326438" y="4724400"/>
          <p14:tracePt t="21244" x="8580438" y="4724400"/>
          <p14:tracePt t="21251" x="8691563" y="4708525"/>
          <p14:tracePt t="21259" x="8818563" y="4699000"/>
          <p14:tracePt t="21266" x="8937625" y="4699000"/>
          <p14:tracePt t="21274" x="9048750" y="4673600"/>
          <p14:tracePt t="21281" x="9107488" y="4665663"/>
          <p14:tracePt t="21288" x="9150350" y="4665663"/>
          <p14:tracePt t="21296" x="9175750" y="4665663"/>
          <p14:tracePt t="21304" x="9209088" y="4648200"/>
          <p14:tracePt t="21327" x="9218613" y="4648200"/>
          <p14:tracePt t="21727" x="9201150" y="4657725"/>
          <p14:tracePt t="21731" x="9167813" y="4733925"/>
          <p14:tracePt t="21740" x="9091613" y="4792663"/>
          <p14:tracePt t="21746" x="9048750" y="4792663"/>
          <p14:tracePt t="21754" x="8997950" y="4775200"/>
          <p14:tracePt t="21761" x="8955088" y="4759325"/>
          <p14:tracePt t="21768" x="8929688" y="4749800"/>
          <p14:tracePt t="21776" x="8904288" y="4749800"/>
          <p14:tracePt t="21784" x="8886825" y="4733925"/>
          <p14:tracePt t="21791" x="8853488" y="4733925"/>
          <p14:tracePt t="21798" x="8828088" y="4733925"/>
          <p14:tracePt t="21805" x="8802688" y="4733925"/>
          <p14:tracePt t="21813" x="8793163" y="4733925"/>
          <p14:tracePt t="21821" x="8767763" y="4733925"/>
          <p14:tracePt t="21828" x="8759825" y="4733925"/>
          <p14:tracePt t="21836" x="8750300" y="4741863"/>
          <p14:tracePt t="21844" x="8734425" y="4741863"/>
          <p14:tracePt t="21859" x="8734425" y="4749800"/>
          <p14:tracePt t="21866" x="8724900" y="4759325"/>
          <p14:tracePt t="21897" x="8724900" y="4775200"/>
          <p14:tracePt t="22035" x="8742363" y="4775200"/>
          <p14:tracePt t="22039" x="8785225" y="4775200"/>
          <p14:tracePt t="22046" x="8810625" y="4749800"/>
          <p14:tracePt t="22053" x="8861425" y="4716463"/>
          <p14:tracePt t="22060" x="8921750" y="4683125"/>
          <p14:tracePt t="22076" x="9013825" y="4630738"/>
          <p14:tracePt t="22092" x="9286875" y="4521200"/>
          <p14:tracePt t="22098" x="9575800" y="4452938"/>
          <p14:tracePt t="22106" x="9890125" y="4368800"/>
          <p14:tracePt t="22114" x="10374313" y="4265613"/>
          <p14:tracePt t="22121" x="10756900" y="4130675"/>
          <p14:tracePt t="22128" x="11350625" y="4002088"/>
          <p14:tracePt t="22135" x="11750675" y="390842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0D0AD6-944E-461B-809A-62A88F4D1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2557"/>
            <a:ext cx="10515600" cy="1325563"/>
          </a:xfrm>
        </p:spPr>
        <p:txBody>
          <a:bodyPr/>
          <a:lstStyle/>
          <a:p>
            <a:r>
              <a:rPr lang="zh-TW" altLang="en-US" dirty="0"/>
              <a:t>修改程式時所遇到的問題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89C3A8B-BCFB-4C03-9C29-3A7FC50C3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1617"/>
            <a:ext cx="10515600" cy="4351338"/>
          </a:xfrm>
        </p:spPr>
        <p:txBody>
          <a:bodyPr/>
          <a:lstStyle/>
          <a:p>
            <a:r>
              <a:rPr lang="en-US" altLang="zh-TW" dirty="0"/>
              <a:t>Compile SDK</a:t>
            </a:r>
            <a:r>
              <a:rPr lang="zh-TW" altLang="en-US" dirty="0"/>
              <a:t>的版本不足</a:t>
            </a:r>
            <a:endParaRPr lang="en-US" altLang="zh-TW" dirty="0"/>
          </a:p>
          <a:p>
            <a:r>
              <a:rPr lang="zh-TW" altLang="en-US" dirty="0"/>
              <a:t>解決辦法</a:t>
            </a:r>
            <a:r>
              <a:rPr lang="en-US" altLang="zh-TW" dirty="0"/>
              <a:t>:</a:t>
            </a:r>
            <a:r>
              <a:rPr lang="zh-TW" altLang="en-US" dirty="0"/>
              <a:t>將</a:t>
            </a:r>
            <a:r>
              <a:rPr lang="en-US" altLang="zh-TW" dirty="0"/>
              <a:t>compile</a:t>
            </a:r>
            <a:r>
              <a:rPr lang="zh-TW" altLang="en-US" dirty="0"/>
              <a:t> </a:t>
            </a:r>
            <a:r>
              <a:rPr lang="en-US" altLang="zh-TW" dirty="0"/>
              <a:t>SDK</a:t>
            </a:r>
            <a:r>
              <a:rPr lang="zh-TW" altLang="en-US" dirty="0"/>
              <a:t>更改成 </a:t>
            </a:r>
            <a:r>
              <a:rPr lang="en-US" altLang="zh-TW" dirty="0"/>
              <a:t>34</a:t>
            </a:r>
          </a:p>
          <a:p>
            <a:pPr lvl="1"/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BAE6CF5-09C4-44D1-8E96-6747D0833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27579F-189E-43FC-821C-3CB7C4EDA184}" type="slidenum">
              <a:rPr lang="zh-TW" altLang="en-US" smtClean="0"/>
              <a:t>9</a:t>
            </a:fld>
            <a:endParaRPr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5037F8E-A039-4C7F-AA41-EE8AFC74C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8539" y="2874174"/>
            <a:ext cx="7392041" cy="3238781"/>
          </a:xfrm>
          <a:prstGeom prst="rect">
            <a:avLst/>
          </a:prstGeom>
        </p:spPr>
      </p:pic>
      <p:pic>
        <p:nvPicPr>
          <p:cNvPr id="8" name="音訊 7">
            <a:hlinkClick r:id="" action="ppaction://media"/>
            <a:extLst>
              <a:ext uri="{FF2B5EF4-FFF2-40B4-BE49-F238E27FC236}">
                <a16:creationId xmlns:a16="http://schemas.microsoft.com/office/drawing/2014/main" id="{00222F9B-6944-4B7D-99CD-DAEBD68E10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098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14"/>
    </mc:Choice>
    <mc:Fallback>
      <p:transition spd="slow" advTm="9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83" x="11588750" y="3186113"/>
          <p14:tracePt t="1391" x="11155363" y="3084513"/>
          <p14:tracePt t="1398" x="10679113" y="2982913"/>
          <p14:tracePt t="1405" x="10313988" y="2932113"/>
          <p14:tracePt t="1413" x="9771063" y="2787650"/>
          <p14:tracePt t="1421" x="9421813" y="2676525"/>
          <p14:tracePt t="1429" x="9132888" y="2592388"/>
          <p14:tracePt t="1436" x="8547100" y="2303463"/>
          <p14:tracePt t="1444" x="8207375" y="2116138"/>
          <p14:tracePt t="1451" x="7578725" y="1784350"/>
          <p14:tracePt t="1466" x="7102475" y="1512888"/>
          <p14:tracePt t="1472" x="6618288" y="1241425"/>
          <p14:tracePt t="1481" x="6202363" y="1036638"/>
          <p14:tracePt t="1488" x="5930900" y="942975"/>
          <p14:tracePt t="1495" x="5743575" y="833438"/>
          <p14:tracePt t="1503" x="5581650" y="773113"/>
          <p14:tracePt t="1511" x="5522913" y="755650"/>
          <p14:tracePt t="1518" x="5368925" y="696913"/>
          <p14:tracePt t="1526" x="5259388" y="654050"/>
          <p14:tracePt t="1533" x="5199063" y="636588"/>
          <p14:tracePt t="1540" x="5148263" y="620713"/>
          <p14:tracePt t="1548" x="5122863" y="620713"/>
          <p14:tracePt t="1555" x="5097463" y="620713"/>
          <p14:tracePt t="1563" x="5072063" y="620713"/>
          <p14:tracePt t="1580" x="5046663" y="620713"/>
          <p14:tracePt t="1586" x="5021263" y="620713"/>
          <p14:tracePt t="1601" x="4995863" y="620713"/>
          <p14:tracePt t="1609" x="4970463" y="620713"/>
          <p14:tracePt t="1617" x="4945063" y="620713"/>
          <p14:tracePt t="1623" x="4927600" y="636588"/>
          <p14:tracePt t="1630" x="4868863" y="688975"/>
          <p14:tracePt t="1638" x="4833938" y="739775"/>
          <p14:tracePt t="1646" x="4775200" y="790575"/>
          <p14:tracePt t="1653" x="4749800" y="841375"/>
          <p14:tracePt t="1661" x="4714875" y="892175"/>
          <p14:tracePt t="1668" x="4664075" y="968375"/>
          <p14:tracePt t="1683" x="4605338" y="1036638"/>
          <p14:tracePt t="1690" x="4579938" y="1112838"/>
          <p14:tracePt t="1698" x="4545013" y="1147763"/>
          <p14:tracePt t="1705" x="4511675" y="1189038"/>
          <p14:tracePt t="1713" x="4503738" y="1206500"/>
          <p14:tracePt t="1729" x="4486275" y="1223963"/>
          <p14:tracePt t="1736" x="4468813" y="1249363"/>
          <p14:tracePt t="1743" x="4460875" y="1266825"/>
          <p14:tracePt t="1750" x="4451350" y="1274763"/>
          <p14:tracePt t="1774" x="4443413" y="1282700"/>
          <p14:tracePt t="1781" x="4425950" y="1282700"/>
          <p14:tracePt t="1797" x="4418013" y="1292225"/>
          <p14:tracePt t="1812" x="4410075" y="1292225"/>
          <p14:tracePt t="1818" x="4392613" y="1292225"/>
          <p14:tracePt t="1833" x="4384675" y="1308100"/>
          <p14:tracePt t="1841" x="4375150" y="1308100"/>
          <p14:tracePt t="1856" x="4359275" y="1308100"/>
          <p14:tracePt t="2067" x="4324350" y="1333500"/>
          <p14:tracePt t="2073" x="4281488" y="1350963"/>
          <p14:tracePt t="2080" x="4230688" y="1368425"/>
          <p14:tracePt t="2088" x="4197350" y="1376363"/>
          <p14:tracePt t="2096" x="4154488" y="1376363"/>
          <p14:tracePt t="2103" x="4103688" y="1393825"/>
          <p14:tracePt t="2112" x="4060825" y="1393825"/>
          <p14:tracePt t="2118" x="4010025" y="1411288"/>
          <p14:tracePt t="2125" x="3967163" y="1419225"/>
          <p14:tracePt t="2132" x="3941763" y="1419225"/>
          <p14:tracePt t="2140" x="3908425" y="1436688"/>
          <p14:tracePt t="2148" x="3890963" y="1436688"/>
          <p14:tracePt t="2155" x="3883025" y="1436688"/>
          <p14:tracePt t="2163" x="3865563" y="1436688"/>
          <p14:tracePt t="2171" x="3857625" y="1436688"/>
          <p14:tracePt t="2203" x="3848100" y="1436688"/>
          <p14:tracePt t="2208" x="3840163" y="1436688"/>
          <p14:tracePt t="2234" x="3822700" y="1436688"/>
          <p14:tracePt t="2383" x="3848100" y="1436688"/>
          <p14:tracePt t="2390" x="3865563" y="1436688"/>
          <p14:tracePt t="2397" x="3890963" y="1436688"/>
          <p14:tracePt t="2404" x="3933825" y="1427163"/>
          <p14:tracePt t="2411" x="3984625" y="1419225"/>
          <p14:tracePt t="2418" x="4027488" y="1401763"/>
          <p14:tracePt t="2425" x="4044950" y="1401763"/>
          <p14:tracePt t="2433" x="4078288" y="1385888"/>
          <p14:tracePt t="2449" x="4129088" y="1376363"/>
          <p14:tracePt t="2456" x="4230688" y="1333500"/>
          <p14:tracePt t="2464" x="4248150" y="1333500"/>
          <p14:tracePt t="2471" x="4298950" y="1317625"/>
          <p14:tracePt t="2478" x="4359275" y="1274763"/>
          <p14:tracePt t="2486" x="4435475" y="1266825"/>
          <p14:tracePt t="2493" x="4451350" y="1249363"/>
          <p14:tracePt t="2501" x="4519613" y="1249363"/>
          <p14:tracePt t="2508" x="4554538" y="1241425"/>
          <p14:tracePt t="2516" x="4605338" y="1223963"/>
          <p14:tracePt t="2523" x="4646613" y="1206500"/>
          <p14:tracePt t="2531" x="4699000" y="1198563"/>
          <p14:tracePt t="2538" x="4765675" y="1173163"/>
          <p14:tracePt t="2555" x="4791075" y="1155700"/>
          <p14:tracePt t="2561" x="4833938" y="1147763"/>
          <p14:tracePt t="2569" x="4884738" y="1147763"/>
          <p14:tracePt t="2576" x="4927600" y="1147763"/>
          <p14:tracePt t="2583" x="4970463" y="1147763"/>
          <p14:tracePt t="2591" x="4995863" y="1147763"/>
          <p14:tracePt t="2598" x="5038725" y="1147763"/>
          <p14:tracePt t="2605" x="5054600" y="1147763"/>
          <p14:tracePt t="2613" x="5097463" y="1147763"/>
          <p14:tracePt t="2621" x="5140325" y="1147763"/>
          <p14:tracePt t="2628" x="5191125" y="1147763"/>
          <p14:tracePt t="2635" x="5241925" y="1147763"/>
          <p14:tracePt t="2643" x="5267325" y="1147763"/>
          <p14:tracePt t="2658" x="5310188" y="1147763"/>
          <p14:tracePt t="2666" x="5378450" y="1147763"/>
          <p14:tracePt t="2673" x="5429250" y="1147763"/>
          <p14:tracePt t="2681" x="5480050" y="1147763"/>
          <p14:tracePt t="2688" x="5624513" y="1147763"/>
          <p14:tracePt t="2695" x="5683250" y="1147763"/>
          <p14:tracePt t="2703" x="5751513" y="1147763"/>
          <p14:tracePt t="2711" x="5811838" y="1147763"/>
          <p14:tracePt t="2718" x="5880100" y="1147763"/>
          <p14:tracePt t="2725" x="5938838" y="1147763"/>
          <p14:tracePt t="2733" x="5981700" y="1147763"/>
          <p14:tracePt t="2741" x="6057900" y="1155700"/>
          <p14:tracePt t="2748" x="6100763" y="1173163"/>
          <p14:tracePt t="2756" x="6219825" y="1173163"/>
          <p14:tracePt t="2772" x="6253163" y="1189038"/>
          <p14:tracePt t="2778" x="6296025" y="1189038"/>
          <p14:tracePt t="2786" x="6338888" y="1189038"/>
          <p14:tracePt t="2793" x="6354763" y="1189038"/>
          <p14:tracePt t="2801" x="6372225" y="1189038"/>
          <p14:tracePt t="2808" x="6397625" y="1198563"/>
          <p14:tracePt t="2815" x="6415088" y="1198563"/>
          <p14:tracePt t="2823" x="6423025" y="1198563"/>
          <p14:tracePt t="2908" x="6423025" y="1206500"/>
          <p14:tracePt t="2922" x="6423025" y="1231900"/>
          <p14:tracePt t="2929" x="6389688" y="1282700"/>
          <p14:tracePt t="2935" x="6346825" y="1308100"/>
          <p14:tracePt t="2943" x="6321425" y="1360488"/>
          <p14:tracePt t="2950" x="6296025" y="1393825"/>
          <p14:tracePt t="2958" x="6219825" y="1436688"/>
          <p14:tracePt t="2965" x="6108700" y="1520825"/>
          <p14:tracePt t="2973" x="6007100" y="1589088"/>
          <p14:tracePt t="2989" x="5946775" y="1614488"/>
          <p14:tracePt t="2996" x="5827713" y="1674813"/>
          <p14:tracePt t="3003" x="5657850" y="1708150"/>
          <p14:tracePt t="3010" x="5548313" y="1758950"/>
          <p14:tracePt t="3018" x="5454650" y="1766888"/>
          <p14:tracePt t="3025" x="5327650" y="1793875"/>
          <p14:tracePt t="3033" x="5191125" y="1793875"/>
          <p14:tracePt t="3041" x="5021263" y="1793875"/>
          <p14:tracePt t="3048" x="4673600" y="1793875"/>
          <p14:tracePt t="3056" x="4554538" y="1793875"/>
          <p14:tracePt t="3063" x="4298950" y="1793875"/>
          <p14:tracePt t="3071" x="4095750" y="1793875"/>
          <p14:tracePt t="3078" x="4002088" y="1793875"/>
          <p14:tracePt t="3096" x="3857625" y="1776413"/>
          <p14:tracePt t="3101" x="3729038" y="1776413"/>
          <p14:tracePt t="3109" x="3576638" y="1758950"/>
          <p14:tracePt t="3116" x="3406775" y="1708150"/>
          <p14:tracePt t="3124" x="3297238" y="1708150"/>
          <p14:tracePt t="3131" x="3211513" y="1700213"/>
          <p14:tracePt t="3138" x="3160713" y="1700213"/>
          <p14:tracePt t="3145" x="3092450" y="1700213"/>
          <p14:tracePt t="3164" x="3049588" y="1700213"/>
          <p14:tracePt t="3168" x="3016250" y="1700213"/>
          <p14:tracePt t="3176" x="2982913" y="1700213"/>
          <p14:tracePt t="3192" x="2965450" y="1700213"/>
          <p14:tracePt t="3199" x="2955925" y="1700213"/>
          <p14:tracePt t="3206" x="2947988" y="1700213"/>
          <p14:tracePt t="3213" x="2930525" y="1700213"/>
          <p14:tracePt t="3220" x="2914650" y="1716088"/>
          <p14:tracePt t="3228" x="2889250" y="1741488"/>
          <p14:tracePt t="3235" x="2838450" y="1758950"/>
          <p14:tracePt t="3243" x="2803525" y="1784350"/>
          <p14:tracePt t="3251" x="2760663" y="1809750"/>
          <p14:tracePt t="3258" x="2693988" y="1835150"/>
          <p14:tracePt t="3266" x="2641600" y="1860550"/>
          <p14:tracePt t="3273" x="2590800" y="1895475"/>
          <p14:tracePt t="3280" x="2540000" y="1938338"/>
          <p14:tracePt t="3288" x="2481263" y="1946275"/>
          <p14:tracePt t="3295" x="2430463" y="1989138"/>
          <p14:tracePt t="3312" x="2379663" y="1997075"/>
          <p14:tracePt t="3318" x="2327275" y="2039938"/>
          <p14:tracePt t="3325" x="2286000" y="2047875"/>
          <p14:tracePt t="3333" x="2260600" y="2055813"/>
          <p14:tracePt t="3341" x="2243138" y="2055813"/>
          <p14:tracePt t="3348" x="2225675" y="2065338"/>
          <p14:tracePt t="3355" x="2200275" y="2082800"/>
          <p14:tracePt t="3363" x="2182813" y="2082800"/>
          <p14:tracePt t="3371" x="2174875" y="2098675"/>
          <p14:tracePt t="3378" x="2166938" y="2098675"/>
          <p14:tracePt t="3385" x="2149475" y="2108200"/>
          <p14:tracePt t="3416" x="2132013" y="2108200"/>
          <p14:tracePt t="3423" x="2124075" y="2108200"/>
          <p14:tracePt t="3431" x="2116138" y="2116138"/>
          <p14:tracePt t="3438" x="2098675" y="2116138"/>
          <p14:tracePt t="3454" x="2081213" y="2116138"/>
          <p14:tracePt t="3469" x="2065338" y="2116138"/>
          <p14:tracePt t="3484" x="2047875" y="2116138"/>
          <p14:tracePt t="3491" x="2030413" y="2116138"/>
          <p14:tracePt t="3499" x="2005013" y="2116138"/>
          <p14:tracePt t="3506" x="1997075" y="2116138"/>
          <p14:tracePt t="3513" x="1971675" y="2116138"/>
          <p14:tracePt t="3532" x="1954213" y="2116138"/>
          <p14:tracePt t="3536" x="1954213" y="2133600"/>
          <p14:tracePt t="3543" x="1928813" y="2133600"/>
          <p14:tracePt t="3551" x="1893888" y="2141538"/>
          <p14:tracePt t="3558" x="1868488" y="2141538"/>
          <p14:tracePt t="3565" x="1852613" y="2159000"/>
          <p14:tracePt t="3573" x="1817688" y="2174875"/>
          <p14:tracePt t="3580" x="1792288" y="2184400"/>
          <p14:tracePt t="3588" x="1766888" y="2200275"/>
          <p14:tracePt t="3596" x="1741488" y="2209800"/>
          <p14:tracePt t="3604" x="1733550" y="2217738"/>
          <p14:tracePt t="3611" x="1708150" y="2235200"/>
          <p14:tracePt t="3618" x="1682750" y="2235200"/>
          <p14:tracePt t="3625" x="1647825" y="2243138"/>
          <p14:tracePt t="3641" x="1639888" y="2260600"/>
          <p14:tracePt t="3648" x="1631950" y="2260600"/>
          <p14:tracePt t="3656" x="1614488" y="2260600"/>
          <p14:tracePt t="3672" x="1606550" y="2278063"/>
          <p14:tracePt t="3686" x="1597025" y="2278063"/>
          <p14:tracePt t="3718" x="1579563" y="2286000"/>
          <p14:tracePt t="3723" x="1579563" y="2293938"/>
          <p14:tracePt t="3731" x="1571625" y="2293938"/>
          <p14:tracePt t="3738" x="1563688" y="2293938"/>
          <p14:tracePt t="3753" x="1554163" y="2303463"/>
          <p14:tracePt t="3777" x="1554163" y="2311400"/>
          <p14:tracePt t="3783" x="1538288" y="2311400"/>
          <p14:tracePt t="3838" x="1528763" y="2311400"/>
          <p14:tracePt t="3843" x="1520825" y="2328863"/>
          <p14:tracePt t="3867" x="1503363" y="2336800"/>
          <p14:tracePt t="3873" x="1487488" y="2336800"/>
          <p14:tracePt t="3881" x="1452563" y="2336800"/>
          <p14:tracePt t="3888" x="1419225" y="2336800"/>
          <p14:tracePt t="3895" x="1384300" y="2336800"/>
          <p14:tracePt t="3903" x="1368425" y="2336800"/>
          <p14:tracePt t="3911" x="1325563" y="2336800"/>
          <p14:tracePt t="3918" x="1300163" y="2336800"/>
          <p14:tracePt t="3925" x="1274763" y="2336800"/>
          <p14:tracePt t="3933" x="1249363" y="2336800"/>
          <p14:tracePt t="3940" x="1239838" y="2336800"/>
          <p14:tracePt t="3948" x="1214438" y="2336800"/>
          <p14:tracePt t="3963" x="1206500" y="2336800"/>
          <p14:tracePt t="3971" x="1189038" y="2336800"/>
          <p14:tracePt t="3995" x="1173163" y="2336800"/>
          <p14:tracePt t="4138" x="1181100" y="2336800"/>
          <p14:tracePt t="4143" x="1206500" y="2336800"/>
          <p14:tracePt t="4150" x="1223963" y="2336800"/>
          <p14:tracePt t="4159" x="1249363" y="2319338"/>
          <p14:tracePt t="4165" x="1290638" y="2293938"/>
          <p14:tracePt t="4181" x="1343025" y="2278063"/>
          <p14:tracePt t="4188" x="1368425" y="2268538"/>
          <p14:tracePt t="4195" x="1452563" y="2243138"/>
          <p14:tracePt t="4203" x="1495425" y="2227263"/>
          <p14:tracePt t="4210" x="1538288" y="2217738"/>
          <p14:tracePt t="4218" x="1606550" y="2217738"/>
          <p14:tracePt t="4225" x="1657350" y="2200275"/>
          <p14:tracePt t="4233" x="1716088" y="2184400"/>
          <p14:tracePt t="4241" x="1758950" y="2184400"/>
          <p14:tracePt t="4248" x="1809750" y="2174875"/>
          <p14:tracePt t="4256" x="1827213" y="2174875"/>
          <p14:tracePt t="4263" x="1843088" y="2174875"/>
          <p14:tracePt t="4270" x="1860550" y="2174875"/>
          <p14:tracePt t="4294" x="1878013" y="2159000"/>
          <p14:tracePt t="4309" x="1893888" y="2159000"/>
          <p14:tracePt t="4324" x="1911350" y="2159000"/>
          <p14:tracePt t="4330" x="1920875" y="2159000"/>
          <p14:tracePt t="4338" x="1928813" y="2149475"/>
          <p14:tracePt t="4346" x="1954213" y="2149475"/>
          <p14:tracePt t="4353" x="1979613" y="2149475"/>
          <p14:tracePt t="4360" x="1987550" y="2149475"/>
          <p14:tracePt t="4368" x="2012950" y="2149475"/>
          <p14:tracePt t="4375" x="2047875" y="2149475"/>
          <p14:tracePt t="4391" x="2081213" y="2149475"/>
          <p14:tracePt t="4398" x="2106613" y="2149475"/>
          <p14:tracePt t="4405" x="2124075" y="2149475"/>
          <p14:tracePt t="4413" x="2166938" y="2149475"/>
          <p14:tracePt t="4420" x="2192338" y="2149475"/>
          <p14:tracePt t="4428" x="2235200" y="2149475"/>
          <p14:tracePt t="4436" x="2268538" y="2149475"/>
          <p14:tracePt t="4443" x="2286000" y="2149475"/>
          <p14:tracePt t="4451" x="2293938" y="2149475"/>
          <p14:tracePt t="4458" x="2319338" y="2149475"/>
          <p14:tracePt t="4465" x="2327275" y="2149475"/>
          <p14:tracePt t="4504" x="2344738" y="2149475"/>
          <p14:tracePt t="4536" x="2352675" y="2149475"/>
          <p14:tracePt t="4542" x="2379663" y="2149475"/>
          <p14:tracePt t="4548" x="2387600" y="2149475"/>
          <p14:tracePt t="4555" x="2413000" y="2149475"/>
          <p14:tracePt t="4563" x="2438400" y="2149475"/>
          <p14:tracePt t="4570" x="2481263" y="2149475"/>
          <p14:tracePt t="4578" x="2489200" y="2149475"/>
          <p14:tracePt t="4586" x="2514600" y="2149475"/>
          <p14:tracePt t="4593" x="2540000" y="2149475"/>
          <p14:tracePt t="4600" x="2557463" y="2149475"/>
          <p14:tracePt t="4616" x="2574925" y="2149475"/>
          <p14:tracePt t="4623" x="2590800" y="2149475"/>
          <p14:tracePt t="4647" x="2608263" y="2149475"/>
          <p14:tracePt t="4653" x="2625725" y="2149475"/>
          <p14:tracePt t="4661" x="2641600" y="2149475"/>
          <p14:tracePt t="4668" x="2668588" y="2149475"/>
          <p14:tracePt t="4676" x="2684463" y="2149475"/>
          <p14:tracePt t="4683" x="2719388" y="2149475"/>
          <p14:tracePt t="4691" x="2744788" y="2149475"/>
          <p14:tracePt t="4698" x="2786063" y="2149475"/>
          <p14:tracePt t="4706" x="2803525" y="2149475"/>
          <p14:tracePt t="4723" x="2828925" y="2149475"/>
          <p14:tracePt t="4728" x="2863850" y="2149475"/>
          <p14:tracePt t="4743" x="2871788" y="2149475"/>
          <p14:tracePt t="4751" x="2879725" y="2149475"/>
          <p14:tracePt t="4766" x="2889250" y="2149475"/>
          <p14:tracePt t="4789" x="2897188" y="2149475"/>
          <p14:tracePt t="4795" x="2914650" y="2149475"/>
          <p14:tracePt t="4819" x="2922588" y="2149475"/>
          <p14:tracePt t="4825" x="2947988" y="2149475"/>
          <p14:tracePt t="4833" x="2955925" y="2149475"/>
          <p14:tracePt t="4840" x="2982913" y="2166938"/>
          <p14:tracePt t="4848" x="2990850" y="2166938"/>
          <p14:tracePt t="4863" x="2998788" y="2166938"/>
          <p14:tracePt t="4871" x="3008313" y="2166938"/>
          <p14:tracePt t="4894" x="3024188" y="2166938"/>
          <p14:tracePt t="5150" x="3033713" y="2184400"/>
          <p14:tracePt t="5156" x="3041650" y="2200275"/>
          <p14:tracePt t="5162" x="3092450" y="2227263"/>
          <p14:tracePt t="5171" x="3109913" y="2243138"/>
          <p14:tracePt t="5178" x="3160713" y="2268538"/>
          <p14:tracePt t="5186" x="3228975" y="2278063"/>
          <p14:tracePt t="5193" x="3279775" y="2319338"/>
          <p14:tracePt t="5208" x="3338513" y="2328863"/>
          <p14:tracePt t="5215" x="3389313" y="2354263"/>
          <p14:tracePt t="5223" x="3432175" y="2354263"/>
          <p14:tracePt t="5231" x="3482975" y="2371725"/>
          <p14:tracePt t="5238" x="3551238" y="2371725"/>
          <p14:tracePt t="5245" x="3586163" y="2379663"/>
          <p14:tracePt t="5252" x="3627438" y="2379663"/>
          <p14:tracePt t="5261" x="3746500" y="2405063"/>
          <p14:tracePt t="5268" x="3814763" y="2405063"/>
          <p14:tracePt t="5275" x="3873500" y="2405063"/>
          <p14:tracePt t="5283" x="3916363" y="2405063"/>
          <p14:tracePt t="5290" x="3992563" y="2422525"/>
          <p14:tracePt t="5298" x="4078288" y="2422525"/>
          <p14:tracePt t="5305" x="4162425" y="2422525"/>
          <p14:tracePt t="5313" x="4205288" y="2422525"/>
          <p14:tracePt t="5320" x="4248150" y="2422525"/>
          <p14:tracePt t="5328" x="4298950" y="2422525"/>
          <p14:tracePt t="5335" x="4349750" y="2422525"/>
          <p14:tracePt t="5343" x="4392613" y="2422525"/>
          <p14:tracePt t="5351" x="4468813" y="2422525"/>
          <p14:tracePt t="5358" x="4554538" y="2422525"/>
          <p14:tracePt t="5375" x="4605338" y="2413000"/>
          <p14:tracePt t="5380" x="4656138" y="2413000"/>
          <p14:tracePt t="5388" x="4706938" y="2397125"/>
          <p14:tracePt t="5395" x="4783138" y="2379663"/>
          <p14:tracePt t="5403" x="4826000" y="2362200"/>
          <p14:tracePt t="5411" x="4859338" y="2344738"/>
          <p14:tracePt t="5418" x="4894263" y="2344738"/>
          <p14:tracePt t="5425" x="4919663" y="2336800"/>
          <p14:tracePt t="5433" x="4927600" y="2336800"/>
          <p14:tracePt t="5457" x="4935538" y="2319338"/>
          <p14:tracePt t="5639" x="4953000" y="2319338"/>
          <p14:tracePt t="5653" x="4970463" y="2319338"/>
          <p14:tracePt t="5667" x="4995863" y="2319338"/>
          <p14:tracePt t="5673" x="5003800" y="2319338"/>
          <p14:tracePt t="5681" x="5029200" y="2319338"/>
          <p14:tracePt t="5688" x="5064125" y="2319338"/>
          <p14:tracePt t="5713" x="5080000" y="2319338"/>
          <p14:tracePt t="5718" x="5089525" y="2319338"/>
          <p14:tracePt t="5726" x="5097463" y="2319338"/>
          <p14:tracePt t="5734" x="5114925" y="2319338"/>
          <p14:tracePt t="5767" x="5148263" y="2311400"/>
          <p14:tracePt t="5773" x="5173663" y="2311400"/>
          <p14:tracePt t="5779" x="5216525" y="2303463"/>
          <p14:tracePt t="5785" x="5259388" y="2303463"/>
          <p14:tracePt t="5794" x="5318125" y="2278063"/>
          <p14:tracePt t="5809" x="5360988" y="2278063"/>
          <p14:tracePt t="5826" x="5437188" y="2278063"/>
          <p14:tracePt t="5840" x="5472113" y="2278063"/>
          <p14:tracePt t="5847" x="5487988" y="2278063"/>
          <p14:tracePt t="5854" x="5497513" y="2278063"/>
          <p14:tracePt t="5861" x="5522913" y="2278063"/>
          <p14:tracePt t="5868" x="5530850" y="2278063"/>
          <p14:tracePt t="5876" x="5548313" y="2286000"/>
          <p14:tracePt t="5916" x="5548313" y="2293938"/>
          <p14:tracePt t="5922" x="5548313" y="2303463"/>
          <p14:tracePt t="5929" x="5548313" y="2344738"/>
          <p14:tracePt t="5936" x="5538788" y="2362200"/>
          <p14:tracePt t="5943" x="5530850" y="2387600"/>
          <p14:tracePt t="5952" x="5513388" y="2405063"/>
          <p14:tracePt t="5958" x="5497513" y="2430463"/>
          <p14:tracePt t="5965" x="5472113" y="2498725"/>
          <p14:tracePt t="5973" x="5437188" y="2549525"/>
          <p14:tracePt t="5981" x="5437188" y="2574925"/>
          <p14:tracePt t="5988" x="5411788" y="2617788"/>
          <p14:tracePt t="5995" x="5394325" y="2693988"/>
          <p14:tracePt t="6003" x="5360988" y="2752725"/>
          <p14:tracePt t="6010" x="5335588" y="2830513"/>
          <p14:tracePt t="6027" x="5327650" y="2871788"/>
          <p14:tracePt t="6034" x="5284788" y="2965450"/>
          <p14:tracePt t="6041" x="5276850" y="3008313"/>
          <p14:tracePt t="6048" x="5249863" y="3076575"/>
          <p14:tracePt t="6055" x="5233988" y="3144838"/>
          <p14:tracePt t="6063" x="5224463" y="3195638"/>
          <p14:tracePt t="6070" x="5224463" y="3254375"/>
          <p14:tracePt t="6078" x="5199063" y="3322638"/>
          <p14:tracePt t="6086" x="5183188" y="3373438"/>
          <p14:tracePt t="6093" x="5173663" y="3408363"/>
          <p14:tracePt t="6102" x="5157788" y="3459163"/>
          <p14:tracePt t="6108" x="5157788" y="3484563"/>
          <p14:tracePt t="6115" x="5148263" y="3509963"/>
          <p14:tracePt t="6124" x="5148263" y="3517900"/>
          <p14:tracePt t="6139" x="5148263" y="3527425"/>
          <p14:tracePt t="6154" x="5148263" y="3543300"/>
          <p14:tracePt t="6187" x="5132388" y="3552825"/>
          <p14:tracePt t="6305" x="5132388" y="3560763"/>
          <p14:tracePt t="6311" x="5106988" y="3611563"/>
          <p14:tracePt t="6318" x="5064125" y="3671888"/>
          <p14:tracePt t="6326" x="5054600" y="3748088"/>
          <p14:tracePt t="6333" x="5013325" y="3806825"/>
          <p14:tracePt t="6349" x="4978400" y="3883025"/>
          <p14:tracePt t="6355" x="4919663" y="3960813"/>
          <p14:tracePt t="6363" x="4868863" y="4052888"/>
          <p14:tracePt t="6371" x="4826000" y="4105275"/>
          <p14:tracePt t="6378" x="4783138" y="4156075"/>
          <p14:tracePt t="6385" x="4757738" y="4181475"/>
          <p14:tracePt t="6393" x="4732338" y="4189413"/>
          <p14:tracePt t="6400" x="4699000" y="4206875"/>
          <p14:tracePt t="6408" x="4673600" y="4232275"/>
          <p14:tracePt t="6415" x="4656138" y="4249738"/>
          <p14:tracePt t="6423" x="4630738" y="4249738"/>
          <p14:tracePt t="6439" x="4587875" y="4265613"/>
          <p14:tracePt t="6446" x="4562475" y="4275138"/>
          <p14:tracePt t="6453" x="4529138" y="4291013"/>
          <p14:tracePt t="6460" x="4503738" y="4291013"/>
          <p14:tracePt t="6468" x="4486275" y="4300538"/>
          <p14:tracePt t="6475" x="4451350" y="4300538"/>
          <p14:tracePt t="6483" x="4418013" y="4300538"/>
          <p14:tracePt t="6490" x="4384675" y="4300538"/>
          <p14:tracePt t="6498" x="4341813" y="4300538"/>
          <p14:tracePt t="6506" x="4298950" y="4300538"/>
          <p14:tracePt t="6513" x="4273550" y="4283075"/>
          <p14:tracePt t="6520" x="4230688" y="4275138"/>
          <p14:tracePt t="6528" x="4179888" y="4232275"/>
          <p14:tracePt t="6536" x="4146550" y="4206875"/>
          <p14:tracePt t="6543" x="4095750" y="4171950"/>
          <p14:tracePt t="6551" x="4017963" y="4121150"/>
          <p14:tracePt t="6566" x="3967163" y="4087813"/>
          <p14:tracePt t="6573" x="3873500" y="4027488"/>
          <p14:tracePt t="6581" x="3822700" y="3994150"/>
          <p14:tracePt t="6588" x="3806825" y="3986213"/>
          <p14:tracePt t="6596" x="3789363" y="3968750"/>
          <p14:tracePt t="6603" x="3781425" y="3960813"/>
          <p14:tracePt t="6619" x="3763963" y="3960813"/>
          <p14:tracePt t="6704" x="3763963" y="3951288"/>
          <p14:tracePt t="6718" x="3756025" y="3951288"/>
          <p14:tracePt t="6723" x="3756025" y="3935413"/>
          <p14:tracePt t="6731" x="3746500" y="3935413"/>
          <p14:tracePt t="6738" x="3746500" y="3925888"/>
          <p14:tracePt t="6764" x="3729038" y="3917950"/>
          <p14:tracePt t="6793" x="3729038" y="3900488"/>
          <p14:tracePt t="6897" x="3729038" y="3892550"/>
          <p14:tracePt t="6903" x="3729038" y="3883025"/>
          <p14:tracePt t="6911" x="3738563" y="3857625"/>
          <p14:tracePt t="6918" x="3746500" y="3841750"/>
          <p14:tracePt t="6925" x="3763963" y="3832225"/>
          <p14:tracePt t="6941" x="3781425" y="3824288"/>
          <p14:tracePt t="6949" x="3781425" y="3806825"/>
          <p14:tracePt t="6980" x="3781425" y="3798888"/>
          <p14:tracePt t="7019" x="3797300" y="3798888"/>
          <p14:tracePt t="7040" x="3797300" y="3790950"/>
          <p14:tracePt t="7115" x="3797300" y="3773488"/>
          <p14:tracePt t="7122" x="3806825" y="3773488"/>
          <p14:tracePt t="7136" x="3806825" y="3763963"/>
          <p14:tracePt t="7144" x="3814763" y="3763963"/>
          <p14:tracePt t="7151" x="3814763" y="3756025"/>
          <p14:tracePt t="7158" x="3840163" y="3756025"/>
          <p14:tracePt t="7166" x="3857625" y="3730625"/>
          <p14:tracePt t="7174" x="3873500" y="3713163"/>
          <p14:tracePt t="7180" x="3925888" y="3687763"/>
          <p14:tracePt t="7188" x="4017963" y="3594100"/>
          <p14:tracePt t="7195" x="4121150" y="3535363"/>
          <p14:tracePt t="7203" x="4214813" y="3459163"/>
          <p14:tracePt t="7218" x="4316413" y="3382963"/>
          <p14:tracePt t="7226" x="4476750" y="3289300"/>
          <p14:tracePt t="7233" x="4630738" y="3186113"/>
          <p14:tracePt t="7241" x="4732338" y="3127375"/>
          <p14:tracePt t="7256" x="4935538" y="2982913"/>
          <p14:tracePt t="7263" x="5054600" y="2906713"/>
          <p14:tracePt t="7270" x="5173663" y="2846388"/>
          <p14:tracePt t="7278" x="5267325" y="2795588"/>
          <p14:tracePt t="7285" x="5378450" y="2736850"/>
          <p14:tracePt t="7293" x="5513388" y="2676525"/>
          <p14:tracePt t="7300" x="5581650" y="2660650"/>
          <p14:tracePt t="7308" x="5607050" y="2651125"/>
          <p14:tracePt t="7315" x="5657850" y="2625725"/>
          <p14:tracePt t="7323" x="5675313" y="2625725"/>
          <p14:tracePt t="7424" x="5675313" y="2633663"/>
          <p14:tracePt t="7429" x="5667375" y="2651125"/>
          <p14:tracePt t="7452" x="5649913" y="2668588"/>
          <p14:tracePt t="7475" x="5657850" y="2686050"/>
          <p14:tracePt t="7481" x="5675313" y="2693988"/>
          <p14:tracePt t="7496" x="5692775" y="2701925"/>
          <p14:tracePt t="7503" x="5718175" y="2719388"/>
          <p14:tracePt t="7511" x="5726113" y="2719388"/>
          <p14:tracePt t="7518" x="5735638" y="2719388"/>
          <p14:tracePt t="7534" x="5761038" y="2719388"/>
          <p14:tracePt t="7548" x="5768975" y="2719388"/>
          <p14:tracePt t="7556" x="5786438" y="2719388"/>
          <p14:tracePt t="7563" x="5819775" y="2719388"/>
          <p14:tracePt t="7571" x="5862638" y="2711450"/>
          <p14:tracePt t="7578" x="5913438" y="2676525"/>
          <p14:tracePt t="7585" x="5981700" y="2633663"/>
          <p14:tracePt t="7593" x="6065838" y="2600325"/>
          <p14:tracePt t="7601" x="6219825" y="2541588"/>
          <p14:tracePt t="7609" x="6354763" y="2481263"/>
          <p14:tracePt t="7616" x="6491288" y="2447925"/>
          <p14:tracePt t="7624" x="6584950" y="2413000"/>
          <p14:tracePt t="7631" x="6686550" y="2362200"/>
          <p14:tracePt t="7638" x="6762750" y="2354263"/>
          <p14:tracePt t="7655" x="6838950" y="2319338"/>
          <p14:tracePt t="7661" x="6899275" y="2303463"/>
          <p14:tracePt t="7668" x="6983413" y="2278063"/>
          <p14:tracePt t="7686" x="7018338" y="2268538"/>
          <p14:tracePt t="7768" x="7008813" y="2303463"/>
          <p14:tracePt t="7774" x="6983413" y="2328863"/>
          <p14:tracePt t="7789" x="6975475" y="2362200"/>
          <p14:tracePt t="7796" x="6958013" y="2371725"/>
          <p14:tracePt t="7803" x="6958013" y="2379663"/>
          <p14:tracePt t="7811" x="6958013" y="2397125"/>
          <p14:tracePt t="7818" x="6950075" y="2397125"/>
          <p14:tracePt t="7826" x="6950075" y="2438400"/>
          <p14:tracePt t="7833" x="6932613" y="2463800"/>
          <p14:tracePt t="7841" x="6915150" y="2506663"/>
          <p14:tracePt t="7848" x="6873875" y="2582863"/>
          <p14:tracePt t="7856" x="6823075" y="2651125"/>
          <p14:tracePt t="7872" x="6678613" y="2813050"/>
          <p14:tracePt t="7879" x="6584950" y="2906713"/>
          <p14:tracePt t="7886" x="6534150" y="2982913"/>
          <p14:tracePt t="7893" x="6456363" y="3033713"/>
          <p14:tracePt t="7901" x="6338888" y="3109913"/>
          <p14:tracePt t="7908" x="6245225" y="3144838"/>
          <p14:tracePt t="7916" x="6134100" y="3170238"/>
          <p14:tracePt t="7923" x="6032500" y="3170238"/>
          <p14:tracePt t="7931" x="5921375" y="3170238"/>
          <p14:tracePt t="7938" x="5802313" y="3144838"/>
          <p14:tracePt t="7945" x="5683250" y="3094038"/>
          <p14:tracePt t="7953" x="5581650" y="3041650"/>
          <p14:tracePt t="7961" x="5548313" y="3033713"/>
          <p14:tracePt t="7968" x="5497513" y="3000375"/>
          <p14:tracePt t="7983" x="5487988" y="2965450"/>
          <p14:tracePt t="7991" x="5472113" y="2940050"/>
          <p14:tracePt t="7998" x="5472113" y="2932113"/>
          <p14:tracePt t="8006" x="5472113" y="2889250"/>
          <p14:tracePt t="8013" x="5472113" y="2863850"/>
          <p14:tracePt t="8020" x="5487988" y="2838450"/>
          <p14:tracePt t="8027" x="5530850" y="2787650"/>
          <p14:tracePt t="8035" x="5565775" y="2744788"/>
          <p14:tracePt t="8043" x="5591175" y="2719388"/>
          <p14:tracePt t="8050" x="5641975" y="2633663"/>
          <p14:tracePt t="8058" x="5718175" y="2566988"/>
          <p14:tracePt t="8065" x="5761038" y="2516188"/>
          <p14:tracePt t="8073" x="5811838" y="2463800"/>
          <p14:tracePt t="8089" x="5862638" y="2438400"/>
          <p14:tracePt t="8096" x="5938838" y="2379663"/>
          <p14:tracePt t="8103" x="6032500" y="2362200"/>
          <p14:tracePt t="8110" x="6091238" y="2344738"/>
          <p14:tracePt t="8118" x="6202363" y="2344738"/>
          <p14:tracePt t="8125" x="6286500" y="2344738"/>
          <p14:tracePt t="8133" x="6397625" y="2344738"/>
          <p14:tracePt t="8141" x="6516688" y="2354263"/>
          <p14:tracePt t="8148" x="6626225" y="2387600"/>
          <p14:tracePt t="8156" x="6719888" y="2430463"/>
          <p14:tracePt t="8163" x="6813550" y="2463800"/>
          <p14:tracePt t="8171" x="6899275" y="2524125"/>
          <p14:tracePt t="8179" x="6950075" y="2574925"/>
          <p14:tracePt t="8194" x="7008813" y="2625725"/>
          <p14:tracePt t="8200" x="7026275" y="2676525"/>
          <p14:tracePt t="8208" x="7026275" y="2736850"/>
          <p14:tracePt t="8215" x="7026275" y="2778125"/>
          <p14:tracePt t="8223" x="7018338" y="2820988"/>
          <p14:tracePt t="8231" x="6983413" y="2871788"/>
          <p14:tracePt t="8238" x="6932613" y="2922588"/>
          <p14:tracePt t="8246" x="6881813" y="2990850"/>
          <p14:tracePt t="8253" x="6813550" y="3033713"/>
          <p14:tracePt t="8261" x="6762750" y="3067050"/>
          <p14:tracePt t="8268" x="6711950" y="3094038"/>
          <p14:tracePt t="8275" x="6669088" y="3109913"/>
          <p14:tracePt t="8283" x="6618288" y="3119438"/>
          <p14:tracePt t="8290" x="6600825" y="3119438"/>
          <p14:tracePt t="8306" x="6584950" y="3119438"/>
          <p14:tracePt t="8313" x="6559550" y="3119438"/>
          <p14:tracePt t="8328" x="6550025" y="3119438"/>
          <p14:tracePt t="8489" x="6626225" y="3119438"/>
          <p14:tracePt t="8495" x="6711950" y="3119438"/>
          <p14:tracePt t="8500" x="6856413" y="3101975"/>
          <p14:tracePt t="8508" x="7008813" y="3101975"/>
          <p14:tracePt t="8523" x="7162800" y="3101975"/>
          <p14:tracePt t="8531" x="7451725" y="3067050"/>
          <p14:tracePt t="8538" x="7756525" y="3016250"/>
          <p14:tracePt t="8545" x="8199438" y="2957513"/>
          <p14:tracePt t="8553" x="8709025" y="2855913"/>
          <p14:tracePt t="8561" x="9201150" y="2711450"/>
          <p14:tracePt t="8568" x="9575800" y="2600325"/>
          <p14:tracePt t="8575" x="10118725" y="2455863"/>
          <p14:tracePt t="8583" x="10518775" y="2336800"/>
          <p14:tracePt t="8590" x="10841038" y="2252663"/>
          <p14:tracePt t="8598" x="11104563" y="2166938"/>
          <p14:tracePt t="8606" x="11241088" y="2141538"/>
          <p14:tracePt t="8613" x="11512550" y="2098675"/>
          <p14:tracePt t="8628" x="11639550" y="2098675"/>
          <p14:tracePt t="8636" x="11725275" y="2098675"/>
          <p14:tracePt t="8643" x="11877675" y="2098675"/>
          <p14:tracePt t="8651" x="11920538" y="2116138"/>
          <p14:tracePt t="8658" x="11971338" y="2124075"/>
          <p14:tracePt t="8666" x="12047538" y="2166938"/>
          <p14:tracePt t="8673" x="12072938" y="2192338"/>
          <p14:tracePt t="8681" x="12098338" y="2217738"/>
          <p14:tracePt t="8688" x="12149138" y="2268538"/>
          <p14:tracePt t="8696" x="12174538" y="2319338"/>
        </p14:tracePtLst>
      </p14:laserTraceLst>
    </p:ext>
  </p:extLst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1724</TotalTime>
  <Words>322</Words>
  <Application>Microsoft Office PowerPoint</Application>
  <PresentationFormat>寬螢幕</PresentationFormat>
  <Paragraphs>61</Paragraphs>
  <Slides>11</Slides>
  <Notes>0</Notes>
  <HiddenSlides>0</HiddenSlides>
  <MMClips>12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標楷體</vt:lpstr>
      <vt:lpstr>Arial</vt:lpstr>
      <vt:lpstr>Calibri</vt:lpstr>
      <vt:lpstr>Calibri Light</vt:lpstr>
      <vt:lpstr>Times New Roman</vt:lpstr>
      <vt:lpstr>Office 佈景主題</vt:lpstr>
      <vt:lpstr>Android 期末報告</vt:lpstr>
      <vt:lpstr>Outline</vt:lpstr>
      <vt:lpstr>參考專題與介紹</vt:lpstr>
      <vt:lpstr>既有功能之改進</vt:lpstr>
      <vt:lpstr>新增功能</vt:lpstr>
      <vt:lpstr>開始畫面與難度選擇</vt:lpstr>
      <vt:lpstr>難度選擇</vt:lpstr>
      <vt:lpstr>顯示分數以及重來</vt:lpstr>
      <vt:lpstr>修改程式時所遇到的問題</vt:lpstr>
      <vt:lpstr>新學到的知識</vt:lpstr>
      <vt:lpstr>DEMO影片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 期末報告</dc:title>
  <dc:creator>yu hong</dc:creator>
  <cp:lastModifiedBy>yu hong</cp:lastModifiedBy>
  <cp:revision>16</cp:revision>
  <dcterms:created xsi:type="dcterms:W3CDTF">2024-01-01T14:04:33Z</dcterms:created>
  <dcterms:modified xsi:type="dcterms:W3CDTF">2024-01-11T16:12:09Z</dcterms:modified>
</cp:coreProperties>
</file>

<file path=docProps/thumbnail.jpeg>
</file>